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321" r:id="rId3"/>
    <p:sldId id="300" r:id="rId4"/>
    <p:sldId id="322" r:id="rId5"/>
    <p:sldId id="449" r:id="rId6"/>
    <p:sldId id="432" r:id="rId7"/>
    <p:sldId id="270" r:id="rId8"/>
    <p:sldId id="438" r:id="rId9"/>
    <p:sldId id="450" r:id="rId10"/>
    <p:sldId id="451" r:id="rId11"/>
    <p:sldId id="452" r:id="rId12"/>
    <p:sldId id="453" r:id="rId13"/>
    <p:sldId id="454" r:id="rId14"/>
    <p:sldId id="398" r:id="rId15"/>
    <p:sldId id="442" r:id="rId16"/>
    <p:sldId id="455" r:id="rId17"/>
  </p:sldIdLst>
  <p:sldSz cx="12192000" cy="6858000"/>
  <p:notesSz cx="6858000" cy="9144000"/>
  <p:embeddedFontLst>
    <p:embeddedFont>
      <p:font typeface="Avenir Next LT Pro" panose="020B0504020202020204" pitchFamily="34" charset="-18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Cambria" panose="02040503050406030204" pitchFamily="18" charset="0"/>
      <p:regular r:id="rId29"/>
      <p:bold r:id="rId30"/>
      <p:italic r:id="rId31"/>
      <p:boldItalic r:id="rId32"/>
    </p:embeddedFont>
    <p:embeddedFont>
      <p:font typeface="Ink Free" panose="03080402000500000000" pitchFamily="66" charset="0"/>
      <p:regular r:id="rId33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F43ACB0D-62EF-44BD-B696-D8CEC2BA1A8A}"/>
    <pc:docChg chg="custSel addSld delSld modSld">
      <pc:chgData name="Siniša ᵀᴴᴱ ᴼᴿᴵᴳᴵᴻᴬᴸ Wolfenstein" userId="215f646470bc261a" providerId="LiveId" clId="{F43ACB0D-62EF-44BD-B696-D8CEC2BA1A8A}" dt="2021-04-14T09:47:20.767" v="419"/>
      <pc:docMkLst>
        <pc:docMk/>
      </pc:docMkLst>
      <pc:sldChg chg="addSp modSp modAnim">
        <pc:chgData name="Siniša ᵀᴴᴱ ᴼᴿᴵᴳᴵᴻᴬᴸ Wolfenstein" userId="215f646470bc261a" providerId="LiveId" clId="{F43ACB0D-62EF-44BD-B696-D8CEC2BA1A8A}" dt="2021-04-14T09:47:20.767" v="419"/>
        <pc:sldMkLst>
          <pc:docMk/>
          <pc:sldMk cId="896156256" sldId="442"/>
        </pc:sldMkLst>
        <pc:spChg chg="add mod">
          <ac:chgData name="Siniša ᵀᴴᴱ ᴼᴿᴵᴳᴵᴻᴬᴸ Wolfenstein" userId="215f646470bc261a" providerId="LiveId" clId="{F43ACB0D-62EF-44BD-B696-D8CEC2BA1A8A}" dt="2021-04-14T09:39:13.454" v="173" actId="20577"/>
          <ac:spMkLst>
            <pc:docMk/>
            <pc:sldMk cId="896156256" sldId="442"/>
            <ac:spMk id="2" creationId="{F1C3006C-2DF0-4FC9-854F-D3F4B3037345}"/>
          </ac:spMkLst>
        </pc:spChg>
        <pc:spChg chg="add mod">
          <ac:chgData name="Siniša ᵀᴴᴱ ᴼᴿᴵᴳᴵᴻᴬᴸ Wolfenstein" userId="215f646470bc261a" providerId="LiveId" clId="{F43ACB0D-62EF-44BD-B696-D8CEC2BA1A8A}" dt="2021-04-14T09:41:05.991" v="190" actId="20577"/>
          <ac:spMkLst>
            <pc:docMk/>
            <pc:sldMk cId="896156256" sldId="442"/>
            <ac:spMk id="4" creationId="{52BA9972-A249-4149-A4F7-27396A865E7F}"/>
          </ac:spMkLst>
        </pc:spChg>
        <pc:picChg chg="add mod">
          <ac:chgData name="Siniša ᵀᴴᴱ ᴼᴿᴵᴳᴵᴻᴬᴸ Wolfenstein" userId="215f646470bc261a" providerId="LiveId" clId="{F43ACB0D-62EF-44BD-B696-D8CEC2BA1A8A}" dt="2021-04-14T09:39:58.157" v="178" actId="1076"/>
          <ac:picMkLst>
            <pc:docMk/>
            <pc:sldMk cId="896156256" sldId="442"/>
            <ac:picMk id="3" creationId="{0212A393-BB09-405F-97B6-C942FE22BCAB}"/>
          </ac:picMkLst>
        </pc:picChg>
      </pc:sldChg>
      <pc:sldChg chg="modSp add modAnim">
        <pc:chgData name="Siniša ᵀᴴᴱ ᴼᴿᴵᴳᴵᴻᴬᴸ Wolfenstein" userId="215f646470bc261a" providerId="LiveId" clId="{F43ACB0D-62EF-44BD-B696-D8CEC2BA1A8A}" dt="2021-04-14T09:44:50.582" v="413" actId="20577"/>
        <pc:sldMkLst>
          <pc:docMk/>
          <pc:sldMk cId="1031620403" sldId="447"/>
        </pc:sldMkLst>
        <pc:spChg chg="mod">
          <ac:chgData name="Siniša ᵀᴴᴱ ᴼᴿᴵᴳᴵᴻᴬᴸ Wolfenstein" userId="215f646470bc261a" providerId="LiveId" clId="{F43ACB0D-62EF-44BD-B696-D8CEC2BA1A8A}" dt="2021-04-14T09:44:50.582" v="413" actId="20577"/>
          <ac:spMkLst>
            <pc:docMk/>
            <pc:sldMk cId="1031620403" sldId="447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F43ACB0D-62EF-44BD-B696-D8CEC2BA1A8A}" dt="2021-04-14T09:44:08.485" v="309" actId="1036"/>
          <ac:picMkLst>
            <pc:docMk/>
            <pc:sldMk cId="1031620403" sldId="447"/>
            <ac:picMk id="3" creationId="{DCB64642-CE4F-4D9C-A92A-9A8EF9D7D4F4}"/>
          </ac:picMkLst>
        </pc:picChg>
      </pc:sldChg>
    </pc:docChg>
  </pc:docChgLst>
  <pc:docChgLst>
    <pc:chgData name="Siniša ᵀᴴᴱ ᴼᴿᴵᴳᴵᴻᴬᴸ Wolfenstein" userId="215f646470bc261a" providerId="LiveId" clId="{50DA2F66-A822-4B82-B037-4A00E5DEF708}"/>
    <pc:docChg chg="undo custSel addSld delSld modSld sldOrd">
      <pc:chgData name="Siniša ᵀᴴᴱ ᴼᴿᴵᴳᴵᴻᴬᴸ Wolfenstein" userId="215f646470bc261a" providerId="LiveId" clId="{50DA2F66-A822-4B82-B037-4A00E5DEF708}" dt="2021-05-07T08:16:55.065" v="3240" actId="2696"/>
      <pc:docMkLst>
        <pc:docMk/>
      </pc:docMkLst>
      <pc:sldChg chg="modSp">
        <pc:chgData name="Siniša ᵀᴴᴱ ᴼᴿᴵᴳᴵᴻᴬᴸ Wolfenstein" userId="215f646470bc261a" providerId="LiveId" clId="{50DA2F66-A822-4B82-B037-4A00E5DEF708}" dt="2021-05-07T06:52:14.408" v="4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50DA2F66-A822-4B82-B037-4A00E5DEF708}" dt="2021-05-07T06:52:06.620" v="27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50DA2F66-A822-4B82-B037-4A00E5DEF708}" dt="2021-05-07T06:52:14.408" v="4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 ord">
        <pc:chgData name="Siniša ᵀᴴᴱ ᴼᴿᴵᴳᴵᴻᴬᴸ Wolfenstein" userId="215f646470bc261a" providerId="LiveId" clId="{50DA2F66-A822-4B82-B037-4A00E5DEF708}" dt="2021-05-07T07:32:28.705" v="1385" actId="14100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50DA2F66-A822-4B82-B037-4A00E5DEF708}" dt="2021-05-07T07:28:50.940" v="128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0DA2F66-A822-4B82-B037-4A00E5DEF708}" dt="2021-05-07T07:30:29.506" v="1381" actId="20577"/>
          <ac:spMkLst>
            <pc:docMk/>
            <pc:sldMk cId="891775711" sldId="270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50DA2F66-A822-4B82-B037-4A00E5DEF708}" dt="2021-05-07T07:29:13.906" v="1281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0DA2F66-A822-4B82-B037-4A00E5DEF708}" dt="2021-05-07T07:32:28.705" v="1385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ord">
        <pc:chgData name="Siniša ᵀᴴᴱ ᴼᴿᴵᴳᴵᴻᴬᴸ Wolfenstein" userId="215f646470bc261a" providerId="LiveId" clId="{50DA2F66-A822-4B82-B037-4A00E5DEF708}" dt="2021-05-07T07:01:36.830" v="344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50DA2F66-A822-4B82-B037-4A00E5DEF708}" dt="2021-05-07T07:01:34.888" v="343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50DA2F66-A822-4B82-B037-4A00E5DEF708}" dt="2021-05-07T06:54:00.640" v="89" actId="103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50DA2F66-A822-4B82-B037-4A00E5DEF708}" dt="2021-05-07T06:53:52.409" v="83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ord">
        <pc:chgData name="Siniša ᵀᴴᴱ ᴼᴿᴵᴳᴵᴻᴬᴸ Wolfenstein" userId="215f646470bc261a" providerId="LiveId" clId="{50DA2F66-A822-4B82-B037-4A00E5DEF708}" dt="2021-05-07T06:53:47.330" v="81"/>
        <pc:sldMkLst>
          <pc:docMk/>
          <pc:sldMk cId="2027073459" sldId="321"/>
        </pc:sldMkLst>
        <pc:spChg chg="mod">
          <ac:chgData name="Siniša ᵀᴴᴱ ᴼᴿᴵᴳᴵᴻᴬᴸ Wolfenstein" userId="215f646470bc261a" providerId="LiveId" clId="{50DA2F66-A822-4B82-B037-4A00E5DEF708}" dt="2021-05-07T06:53:01.280" v="78" actId="20577"/>
          <ac:spMkLst>
            <pc:docMk/>
            <pc:sldMk cId="2027073459" sldId="321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50DA2F66-A822-4B82-B037-4A00E5DEF708}" dt="2021-05-07T06:53:24.849" v="79" actId="14826"/>
          <ac:picMkLst>
            <pc:docMk/>
            <pc:sldMk cId="2027073459" sldId="321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0DA2F66-A822-4B82-B037-4A00E5DEF708}" dt="2021-05-07T06:53:44.997" v="80" actId="14826"/>
          <ac:picMkLst>
            <pc:docMk/>
            <pc:sldMk cId="2027073459" sldId="321"/>
            <ac:picMk id="7" creationId="{40106C37-8279-4C0B-A4A6-4051FF501A0A}"/>
          </ac:picMkLst>
        </pc:picChg>
      </pc:sldChg>
      <pc:sldChg chg="addSp delSp modSp ord addAnim delAnim modAnim">
        <pc:chgData name="Siniša ᵀᴴᴱ ᴼᴿᴵᴳᴵᴻᴬᴸ Wolfenstein" userId="215f646470bc261a" providerId="LiveId" clId="{50DA2F66-A822-4B82-B037-4A00E5DEF708}" dt="2021-05-07T07:23:44.761" v="1077" actId="20577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50DA2F66-A822-4B82-B037-4A00E5DEF708}" dt="2021-05-07T07:04:28.812" v="485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0DA2F66-A822-4B82-B037-4A00E5DEF708}" dt="2021-05-07T07:03:32.372" v="474" actId="14100"/>
          <ac:spMkLst>
            <pc:docMk/>
            <pc:sldMk cId="1216289924" sldId="322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50DA2F66-A822-4B82-B037-4A00E5DEF708}" dt="2021-05-07T07:04:09.558" v="480" actId="478"/>
          <ac:spMkLst>
            <pc:docMk/>
            <pc:sldMk cId="1216289924" sldId="322"/>
            <ac:spMk id="7" creationId="{ED730BDD-72A3-4914-A195-7EABA18C71E3}"/>
          </ac:spMkLst>
        </pc:spChg>
        <pc:spChg chg="del">
          <ac:chgData name="Siniša ᵀᴴᴱ ᴼᴿᴵᴳᴵᴻᴬᴸ Wolfenstein" userId="215f646470bc261a" providerId="LiveId" clId="{50DA2F66-A822-4B82-B037-4A00E5DEF708}" dt="2021-05-07T07:04:09.558" v="480" actId="478"/>
          <ac:spMkLst>
            <pc:docMk/>
            <pc:sldMk cId="1216289924" sldId="322"/>
            <ac:spMk id="8" creationId="{0AB0A9CB-FF7C-4771-B770-96FA6322861A}"/>
          </ac:spMkLst>
        </pc:spChg>
        <pc:spChg chg="del">
          <ac:chgData name="Siniša ᵀᴴᴱ ᴼᴿᴵᴳᴵᴻᴬᴸ Wolfenstein" userId="215f646470bc261a" providerId="LiveId" clId="{50DA2F66-A822-4B82-B037-4A00E5DEF708}" dt="2021-05-07T07:04:09.558" v="480" actId="478"/>
          <ac:spMkLst>
            <pc:docMk/>
            <pc:sldMk cId="1216289924" sldId="322"/>
            <ac:spMk id="9" creationId="{8A83BD8F-C381-449D-98EE-5B255A2CAEC1}"/>
          </ac:spMkLst>
        </pc:spChg>
        <pc:spChg chg="del mod">
          <ac:chgData name="Siniša ᵀᴴᴱ ᴼᴿᴵᴳᴵᴻᴬᴸ Wolfenstein" userId="215f646470bc261a" providerId="LiveId" clId="{50DA2F66-A822-4B82-B037-4A00E5DEF708}" dt="2021-05-07T07:04:04.871" v="478" actId="478"/>
          <ac:spMkLst>
            <pc:docMk/>
            <pc:sldMk cId="1216289924" sldId="322"/>
            <ac:spMk id="10" creationId="{A5B1FF34-2920-4828-AF62-BC4E5152942B}"/>
          </ac:spMkLst>
        </pc:spChg>
        <pc:spChg chg="add del mod">
          <ac:chgData name="Siniša ᵀᴴᴱ ᴼᴿᴵᴳᴵᴻᴬᴸ Wolfenstein" userId="215f646470bc261a" providerId="LiveId" clId="{50DA2F66-A822-4B82-B037-4A00E5DEF708}" dt="2021-05-07T07:07:45.695" v="634" actId="1038"/>
          <ac:spMkLst>
            <pc:docMk/>
            <pc:sldMk cId="1216289924" sldId="322"/>
            <ac:spMk id="11" creationId="{41FDABC2-BB52-41E0-A103-2778AAF9A52F}"/>
          </ac:spMkLst>
        </pc:spChg>
        <pc:spChg chg="add mod">
          <ac:chgData name="Siniša ᵀᴴᴱ ᴼᴿᴵᴳᴵᴻᴬᴸ Wolfenstein" userId="215f646470bc261a" providerId="LiveId" clId="{50DA2F66-A822-4B82-B037-4A00E5DEF708}" dt="2021-05-07T07:08:46.352" v="697" actId="1037"/>
          <ac:spMkLst>
            <pc:docMk/>
            <pc:sldMk cId="1216289924" sldId="322"/>
            <ac:spMk id="12" creationId="{7CFF487E-E4C1-4D56-8F4E-E50714C13465}"/>
          </ac:spMkLst>
        </pc:spChg>
        <pc:spChg chg="add mod">
          <ac:chgData name="Siniša ᵀᴴᴱ ᴼᴿᴵᴳᴵᴻᴬᴸ Wolfenstein" userId="215f646470bc261a" providerId="LiveId" clId="{50DA2F66-A822-4B82-B037-4A00E5DEF708}" dt="2021-05-07T07:08:39.615" v="673" actId="1038"/>
          <ac:spMkLst>
            <pc:docMk/>
            <pc:sldMk cId="1216289924" sldId="322"/>
            <ac:spMk id="13" creationId="{C0F96E58-06C5-4AF9-A4A7-A85E6F8B19FF}"/>
          </ac:spMkLst>
        </pc:spChg>
        <pc:spChg chg="add mod">
          <ac:chgData name="Siniša ᵀᴴᴱ ᴼᴿᴵᴳᴵᴻᴬᴸ Wolfenstein" userId="215f646470bc261a" providerId="LiveId" clId="{50DA2F66-A822-4B82-B037-4A00E5DEF708}" dt="2021-05-07T07:09:03.868" v="710" actId="20577"/>
          <ac:spMkLst>
            <pc:docMk/>
            <pc:sldMk cId="1216289924" sldId="322"/>
            <ac:spMk id="14" creationId="{A8579D09-01E9-47BD-86E8-8C66CDE143D0}"/>
          </ac:spMkLst>
        </pc:spChg>
        <pc:spChg chg="mod">
          <ac:chgData name="Siniša ᵀᴴᴱ ᴼᴿᴵᴳᴵᴻᴬᴸ Wolfenstein" userId="215f646470bc261a" providerId="LiveId" clId="{50DA2F66-A822-4B82-B037-4A00E5DEF708}" dt="2021-05-07T07:07:25.892" v="624" actId="14100"/>
          <ac:spMkLst>
            <pc:docMk/>
            <pc:sldMk cId="1216289924" sldId="322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50DA2F66-A822-4B82-B037-4A00E5DEF708}" dt="2021-05-07T07:09:14.633" v="723" actId="20577"/>
          <ac:spMkLst>
            <pc:docMk/>
            <pc:sldMk cId="1216289924" sldId="322"/>
            <ac:spMk id="16" creationId="{B91510CB-2497-499C-8EAF-520C2F8619C0}"/>
          </ac:spMkLst>
        </pc:spChg>
        <pc:spChg chg="add del mod">
          <ac:chgData name="Siniša ᵀᴴᴱ ᴼᴿᴵᴳᴵᴻᴬᴸ Wolfenstein" userId="215f646470bc261a" providerId="LiveId" clId="{50DA2F66-A822-4B82-B037-4A00E5DEF708}" dt="2021-05-07T07:09:37.779" v="733" actId="478"/>
          <ac:spMkLst>
            <pc:docMk/>
            <pc:sldMk cId="1216289924" sldId="322"/>
            <ac:spMk id="17" creationId="{D0DBB77F-B27B-416E-9FE8-7CA27CD2DEFF}"/>
          </ac:spMkLst>
        </pc:spChg>
        <pc:spChg chg="add mod">
          <ac:chgData name="Siniša ᵀᴴᴱ ᴼᴿᴵᴳᴵᴻᴬᴸ Wolfenstein" userId="215f646470bc261a" providerId="LiveId" clId="{50DA2F66-A822-4B82-B037-4A00E5DEF708}" dt="2021-05-07T07:09:35.146" v="732" actId="1076"/>
          <ac:spMkLst>
            <pc:docMk/>
            <pc:sldMk cId="1216289924" sldId="322"/>
            <ac:spMk id="18" creationId="{F46BD5B3-C203-4960-8CBE-4A94B4620941}"/>
          </ac:spMkLst>
        </pc:spChg>
        <pc:spChg chg="add mod">
          <ac:chgData name="Siniša ᵀᴴᴱ ᴼᴿᴵᴳᴵᴻᴬᴸ Wolfenstein" userId="215f646470bc261a" providerId="LiveId" clId="{50DA2F66-A822-4B82-B037-4A00E5DEF708}" dt="2021-05-07T07:09:49.197" v="744" actId="1076"/>
          <ac:spMkLst>
            <pc:docMk/>
            <pc:sldMk cId="1216289924" sldId="322"/>
            <ac:spMk id="19" creationId="{C417FEF0-3C2A-4F9D-BA49-82E67CDCED29}"/>
          </ac:spMkLst>
        </pc:spChg>
        <pc:spChg chg="add mod">
          <ac:chgData name="Siniša ᵀᴴᴱ ᴼᴿᴵᴳᴵᴻᴬᴸ Wolfenstein" userId="215f646470bc261a" providerId="LiveId" clId="{50DA2F66-A822-4B82-B037-4A00E5DEF708}" dt="2021-05-07T07:10:00.765" v="752" actId="1076"/>
          <ac:spMkLst>
            <pc:docMk/>
            <pc:sldMk cId="1216289924" sldId="322"/>
            <ac:spMk id="20" creationId="{EB15893D-568C-4C4C-AA20-C1C1B864F55C}"/>
          </ac:spMkLst>
        </pc:spChg>
        <pc:spChg chg="add mod">
          <ac:chgData name="Siniša ᵀᴴᴱ ᴼᴿᴵᴳᴵᴻᴬᴸ Wolfenstein" userId="215f646470bc261a" providerId="LiveId" clId="{50DA2F66-A822-4B82-B037-4A00E5DEF708}" dt="2021-05-07T07:10:09.913" v="760" actId="1076"/>
          <ac:spMkLst>
            <pc:docMk/>
            <pc:sldMk cId="1216289924" sldId="322"/>
            <ac:spMk id="21" creationId="{5D8C2975-E8E8-420E-AD39-F2BEA200215C}"/>
          </ac:spMkLst>
        </pc:spChg>
        <pc:spChg chg="add mod">
          <ac:chgData name="Siniša ᵀᴴᴱ ᴼᴿᴵᴳᴵᴻᴬᴸ Wolfenstein" userId="215f646470bc261a" providerId="LiveId" clId="{50DA2F66-A822-4B82-B037-4A00E5DEF708}" dt="2021-05-07T07:10:23.633" v="775" actId="1076"/>
          <ac:spMkLst>
            <pc:docMk/>
            <pc:sldMk cId="1216289924" sldId="322"/>
            <ac:spMk id="22" creationId="{683522CA-F40D-4FFA-8DAC-C262744DDC30}"/>
          </ac:spMkLst>
        </pc:spChg>
        <pc:spChg chg="add mod">
          <ac:chgData name="Siniša ᵀᴴᴱ ᴼᴿᴵᴳᴵᴻᴬᴸ Wolfenstein" userId="215f646470bc261a" providerId="LiveId" clId="{50DA2F66-A822-4B82-B037-4A00E5DEF708}" dt="2021-05-07T07:10:40.467" v="782" actId="1076"/>
          <ac:spMkLst>
            <pc:docMk/>
            <pc:sldMk cId="1216289924" sldId="322"/>
            <ac:spMk id="23" creationId="{845FB850-7489-488D-9546-8A3938A1BEC9}"/>
          </ac:spMkLst>
        </pc:spChg>
        <pc:spChg chg="add mod">
          <ac:chgData name="Siniša ᵀᴴᴱ ᴼᴿᴵᴳᴵᴻᴬᴸ Wolfenstein" userId="215f646470bc261a" providerId="LiveId" clId="{50DA2F66-A822-4B82-B037-4A00E5DEF708}" dt="2021-05-07T07:10:50.580" v="792" actId="1076"/>
          <ac:spMkLst>
            <pc:docMk/>
            <pc:sldMk cId="1216289924" sldId="322"/>
            <ac:spMk id="24" creationId="{13627243-00FB-4D0E-89EA-6BAF5759D713}"/>
          </ac:spMkLst>
        </pc:spChg>
        <pc:spChg chg="add mod">
          <ac:chgData name="Siniša ᵀᴴᴱ ᴼᴿᴵᴳᴵᴻᴬᴸ Wolfenstein" userId="215f646470bc261a" providerId="LiveId" clId="{50DA2F66-A822-4B82-B037-4A00E5DEF708}" dt="2021-05-07T07:12:01.631" v="889" actId="14100"/>
          <ac:spMkLst>
            <pc:docMk/>
            <pc:sldMk cId="1216289924" sldId="322"/>
            <ac:spMk id="25" creationId="{CD7B0916-DDD4-4773-A283-215769A031A5}"/>
          </ac:spMkLst>
        </pc:spChg>
        <pc:spChg chg="add mod">
          <ac:chgData name="Siniša ᵀᴴᴱ ᴼᴿᴵᴳᴵᴻᴬᴸ Wolfenstein" userId="215f646470bc261a" providerId="LiveId" clId="{50DA2F66-A822-4B82-B037-4A00E5DEF708}" dt="2021-05-07T07:23:37.530" v="1073" actId="1035"/>
          <ac:spMkLst>
            <pc:docMk/>
            <pc:sldMk cId="1216289924" sldId="322"/>
            <ac:spMk id="26" creationId="{21172709-8F8E-4D25-8B92-9016203272FA}"/>
          </ac:spMkLst>
        </pc:spChg>
        <pc:picChg chg="mod">
          <ac:chgData name="Siniša ᵀᴴᴱ ᴼᴿᴵᴳᴵᴻᴬᴸ Wolfenstein" userId="215f646470bc261a" providerId="LiveId" clId="{50DA2F66-A822-4B82-B037-4A00E5DEF708}" dt="2021-05-07T07:06:46.712" v="602" actId="1038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50DA2F66-A822-4B82-B037-4A00E5DEF708}" dt="2021-05-07T07:03:59.392" v="476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add del ord">
        <pc:chgData name="Siniša ᵀᴴᴱ ᴼᴿᴵᴳᴵᴻᴬᴸ Wolfenstein" userId="215f646470bc261a" providerId="LiveId" clId="{50DA2F66-A822-4B82-B037-4A00E5DEF708}" dt="2021-05-07T08:05:46.868" v="2984" actId="255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50DA2F66-A822-4B82-B037-4A00E5DEF708}" dt="2021-05-07T08:05:06.825" v="2956" actId="20577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50DA2F66-A822-4B82-B037-4A00E5DEF708}" dt="2021-05-07T08:05:11.305" v="2960" actId="20577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50DA2F66-A822-4B82-B037-4A00E5DEF708}" dt="2021-05-07T08:05:46.868" v="2984" actId="255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50DA2F66-A822-4B82-B037-4A00E5DEF708}" dt="2021-05-07T08:05:40.487" v="2983" actId="255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50DA2F66-A822-4B82-B037-4A00E5DEF708}" dt="2021-05-07T08:04:54.252" v="2937" actId="20577"/>
          <ac:spMkLst>
            <pc:docMk/>
            <pc:sldMk cId="1307051177" sldId="398"/>
            <ac:spMk id="20" creationId="{5ECB7072-4268-4CB4-A2A0-AB1E3BCAE142}"/>
          </ac:spMkLst>
        </pc:spChg>
      </pc:sldChg>
      <pc:sldChg chg="del">
        <pc:chgData name="Siniša ᵀᴴᴱ ᴼᴿᴵᴳᴵᴻᴬᴸ Wolfenstein" userId="215f646470bc261a" providerId="LiveId" clId="{50DA2F66-A822-4B82-B037-4A00E5DEF708}" dt="2021-05-07T08:16:52.390" v="3234" actId="2696"/>
        <pc:sldMkLst>
          <pc:docMk/>
          <pc:sldMk cId="3028200427" sldId="414"/>
        </pc:sldMkLst>
      </pc:sldChg>
      <pc:sldChg chg="modSp ord modAnim">
        <pc:chgData name="Siniša ᵀᴴᴱ ᴼᴿᴵᴳᴵᴻᴬᴸ Wolfenstein" userId="215f646470bc261a" providerId="LiveId" clId="{50DA2F66-A822-4B82-B037-4A00E5DEF708}" dt="2021-05-07T07:28:03.835" v="1276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50DA2F66-A822-4B82-B037-4A00E5DEF708}" dt="2021-05-07T07:27:51.877" v="1275" actId="14100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0DA2F66-A822-4B82-B037-4A00E5DEF708}" dt="2021-05-07T07:26:05.973" v="1083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0DA2F66-A822-4B82-B037-4A00E5DEF708}" dt="2021-05-07T07:37:55.844" v="1639"/>
        <pc:sldMkLst>
          <pc:docMk/>
          <pc:sldMk cId="2714523515" sldId="438"/>
        </pc:sldMkLst>
        <pc:spChg chg="mod">
          <ac:chgData name="Siniša ᵀᴴᴱ ᴼᴿᴵᴳᴵᴻᴬᴸ Wolfenstein" userId="215f646470bc261a" providerId="LiveId" clId="{50DA2F66-A822-4B82-B037-4A00E5DEF708}" dt="2021-05-07T07:36:18.059" v="1611" actId="1035"/>
          <ac:spMkLst>
            <pc:docMk/>
            <pc:sldMk cId="2714523515" sldId="438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0DA2F66-A822-4B82-B037-4A00E5DEF708}" dt="2021-05-07T07:36:52.360" v="1616" actId="1076"/>
          <ac:spMkLst>
            <pc:docMk/>
            <pc:sldMk cId="2714523515" sldId="438"/>
            <ac:spMk id="10" creationId="{6671497B-CFD7-4B63-9A5A-58799A429C4C}"/>
          </ac:spMkLst>
        </pc:spChg>
        <pc:spChg chg="add mod">
          <ac:chgData name="Siniša ᵀᴴᴱ ᴼᴿᴵᴳᴵᴻᴬᴸ Wolfenstein" userId="215f646470bc261a" providerId="LiveId" clId="{50DA2F66-A822-4B82-B037-4A00E5DEF708}" dt="2021-05-07T07:37:04.083" v="1622" actId="1036"/>
          <ac:spMkLst>
            <pc:docMk/>
            <pc:sldMk cId="2714523515" sldId="438"/>
            <ac:spMk id="11" creationId="{C970D3F9-31A5-44FF-98FE-7A4829712DF5}"/>
          </ac:spMkLst>
        </pc:spChg>
        <pc:spChg chg="add mod">
          <ac:chgData name="Siniša ᵀᴴᴱ ᴼᴿᴵᴳᴵᴻᴬᴸ Wolfenstein" userId="215f646470bc261a" providerId="LiveId" clId="{50DA2F66-A822-4B82-B037-4A00E5DEF708}" dt="2021-05-07T07:37:22.716" v="1630" actId="1035"/>
          <ac:spMkLst>
            <pc:docMk/>
            <pc:sldMk cId="2714523515" sldId="438"/>
            <ac:spMk id="16" creationId="{C973E7CD-F420-48FE-952F-864EF4203682}"/>
          </ac:spMkLst>
        </pc:spChg>
        <pc:spChg chg="add mod">
          <ac:chgData name="Siniša ᵀᴴᴱ ᴼᴿᴵᴳᴵᴻᴬᴸ Wolfenstein" userId="215f646470bc261a" providerId="LiveId" clId="{50DA2F66-A822-4B82-B037-4A00E5DEF708}" dt="2021-05-07T07:37:36.586" v="1635" actId="1036"/>
          <ac:spMkLst>
            <pc:docMk/>
            <pc:sldMk cId="2714523515" sldId="438"/>
            <ac:spMk id="17" creationId="{5890B368-4CD3-45C7-802A-C4F0480B4B37}"/>
          </ac:spMkLst>
        </pc:spChg>
        <pc:spChg chg="add mod">
          <ac:chgData name="Siniša ᵀᴴᴱ ᴼᴿᴵᴳᴵᴻᴬᴸ Wolfenstein" userId="215f646470bc261a" providerId="LiveId" clId="{50DA2F66-A822-4B82-B037-4A00E5DEF708}" dt="2021-05-07T07:37:44.686" v="1638" actId="1076"/>
          <ac:spMkLst>
            <pc:docMk/>
            <pc:sldMk cId="2714523515" sldId="438"/>
            <ac:spMk id="18" creationId="{883603FD-68B5-4A7B-9979-7D7E846B5F23}"/>
          </ac:spMkLst>
        </pc:spChg>
        <pc:picChg chg="mod">
          <ac:chgData name="Siniša ᵀᴴᴱ ᴼᴿᴵᴳᴵᴻᴬᴸ Wolfenstein" userId="215f646470bc261a" providerId="LiveId" clId="{50DA2F66-A822-4B82-B037-4A00E5DEF708}" dt="2021-05-07T07:32:40.966" v="1387" actId="14826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0DA2F66-A822-4B82-B037-4A00E5DEF708}" dt="2021-05-07T07:36:13.438" v="1608" actId="1035"/>
          <ac:picMkLst>
            <pc:docMk/>
            <pc:sldMk cId="2714523515" sldId="438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50DA2F66-A822-4B82-B037-4A00E5DEF708}" dt="2021-05-07T07:32:45.779" v="1388" actId="478"/>
          <ac:picMkLst>
            <pc:docMk/>
            <pc:sldMk cId="2714523515" sldId="438"/>
            <ac:picMk id="12" creationId="{BE5E0668-EE92-4D0D-8D5C-D78037B3B8AA}"/>
          </ac:picMkLst>
        </pc:picChg>
        <pc:picChg chg="del">
          <ac:chgData name="Siniša ᵀᴴᴱ ᴼᴿᴵᴳᴵᴻᴬᴸ Wolfenstein" userId="215f646470bc261a" providerId="LiveId" clId="{50DA2F66-A822-4B82-B037-4A00E5DEF708}" dt="2021-05-07T07:32:45.779" v="1388" actId="478"/>
          <ac:picMkLst>
            <pc:docMk/>
            <pc:sldMk cId="2714523515" sldId="438"/>
            <ac:picMk id="13" creationId="{7F493C4B-8B36-45F5-AC50-F364A8765198}"/>
          </ac:picMkLst>
        </pc:picChg>
        <pc:picChg chg="del">
          <ac:chgData name="Siniša ᵀᴴᴱ ᴼᴿᴵᴳᴵᴻᴬᴸ Wolfenstein" userId="215f646470bc261a" providerId="LiveId" clId="{50DA2F66-A822-4B82-B037-4A00E5DEF708}" dt="2021-05-07T07:32:45.779" v="1388" actId="478"/>
          <ac:picMkLst>
            <pc:docMk/>
            <pc:sldMk cId="2714523515" sldId="438"/>
            <ac:picMk id="14" creationId="{ECC8E4B4-FA6A-4BC9-AAF3-1C3E62688177}"/>
          </ac:picMkLst>
        </pc:picChg>
        <pc:picChg chg="del">
          <ac:chgData name="Siniša ᵀᴴᴱ ᴼᴿᴵᴳᴵᴻᴬᴸ Wolfenstein" userId="215f646470bc261a" providerId="LiveId" clId="{50DA2F66-A822-4B82-B037-4A00E5DEF708}" dt="2021-05-07T07:32:45.779" v="1388" actId="478"/>
          <ac:picMkLst>
            <pc:docMk/>
            <pc:sldMk cId="2714523515" sldId="438"/>
            <ac:picMk id="15" creationId="{30748D43-1FBB-42CE-80A9-D7268838559A}"/>
          </ac:picMkLst>
        </pc:picChg>
        <pc:picChg chg="del">
          <ac:chgData name="Siniša ᵀᴴᴱ ᴼᴿᴵᴳᴵᴻᴬᴸ Wolfenstein" userId="215f646470bc261a" providerId="LiveId" clId="{50DA2F66-A822-4B82-B037-4A00E5DEF708}" dt="2021-05-07T07:32:45.779" v="1388" actId="478"/>
          <ac:picMkLst>
            <pc:docMk/>
            <pc:sldMk cId="2714523515" sldId="438"/>
            <ac:picMk id="1026" creationId="{EABE08B5-5517-41CF-BCCB-BAF94B4A4319}"/>
          </ac:picMkLst>
        </pc:picChg>
      </pc:sldChg>
      <pc:sldChg chg="modSp del">
        <pc:chgData name="Siniša ᵀᴴᴱ ᴼᴿᴵᴳᴵᴻᴬᴸ Wolfenstein" userId="215f646470bc261a" providerId="LiveId" clId="{50DA2F66-A822-4B82-B037-4A00E5DEF708}" dt="2021-05-07T08:16:52.807" v="3235" actId="2696"/>
        <pc:sldMkLst>
          <pc:docMk/>
          <pc:sldMk cId="1744928838" sldId="439"/>
        </pc:sldMkLst>
        <pc:picChg chg="mod">
          <ac:chgData name="Siniša ᵀᴴᴱ ᴼᴿᴵᴳᴵᴻᴬᴸ Wolfenstein" userId="215f646470bc261a" providerId="LiveId" clId="{50DA2F66-A822-4B82-B037-4A00E5DEF708}" dt="2021-05-07T07:43:19.888" v="1826" actId="1076"/>
          <ac:picMkLst>
            <pc:docMk/>
            <pc:sldMk cId="1744928838" sldId="439"/>
            <ac:picMk id="2" creationId="{3C85C17C-2ED4-4E4F-A125-4D7A2CE46B84}"/>
          </ac:picMkLst>
        </pc:picChg>
      </pc:sldChg>
      <pc:sldChg chg="delSp modSp ord delAnim modAnim">
        <pc:chgData name="Siniša ᵀᴴᴱ ᴼᴿᴵᴳᴵᴻᴬᴸ Wolfenstein" userId="215f646470bc261a" providerId="LiveId" clId="{50DA2F66-A822-4B82-B037-4A00E5DEF708}" dt="2021-05-07T08:07:42.626" v="2995" actId="20577"/>
        <pc:sldMkLst>
          <pc:docMk/>
          <pc:sldMk cId="896156256" sldId="442"/>
        </pc:sldMkLst>
        <pc:spChg chg="del mod">
          <ac:chgData name="Siniša ᵀᴴᴱ ᴼᴿᴵᴳᴵᴻᴬᴸ Wolfenstein" userId="215f646470bc261a" providerId="LiveId" clId="{50DA2F66-A822-4B82-B037-4A00E5DEF708}" dt="2021-05-07T08:07:00.030" v="2987" actId="478"/>
          <ac:spMkLst>
            <pc:docMk/>
            <pc:sldMk cId="896156256" sldId="442"/>
            <ac:spMk id="2" creationId="{F1C3006C-2DF0-4FC9-854F-D3F4B3037345}"/>
          </ac:spMkLst>
        </pc:spChg>
        <pc:spChg chg="mod">
          <ac:chgData name="Siniša ᵀᴴᴱ ᴼᴿᴵᴳᴵᴻᴬᴸ Wolfenstein" userId="215f646470bc261a" providerId="LiveId" clId="{50DA2F66-A822-4B82-B037-4A00E5DEF708}" dt="2021-05-07T08:07:42.626" v="2995" actId="20577"/>
          <ac:spMkLst>
            <pc:docMk/>
            <pc:sldMk cId="896156256" sldId="442"/>
            <ac:spMk id="4" creationId="{52BA9972-A249-4149-A4F7-27396A865E7F}"/>
          </ac:spMkLst>
        </pc:spChg>
        <pc:picChg chg="mod">
          <ac:chgData name="Siniša ᵀᴴᴱ ᴼᴿᴵᴳᴵᴻᴬᴸ Wolfenstein" userId="215f646470bc261a" providerId="LiveId" clId="{50DA2F66-A822-4B82-B037-4A00E5DEF708}" dt="2021-05-07T08:07:15.452" v="2991" actId="1076"/>
          <ac:picMkLst>
            <pc:docMk/>
            <pc:sldMk cId="896156256" sldId="442"/>
            <ac:picMk id="3" creationId="{0212A393-BB09-405F-97B6-C942FE22BCAB}"/>
          </ac:picMkLst>
        </pc:picChg>
      </pc:sldChg>
      <pc:sldChg chg="modSp del">
        <pc:chgData name="Siniša ᵀᴴᴱ ᴼᴿᴵᴳᴵᴻᴬᴸ Wolfenstein" userId="215f646470bc261a" providerId="LiveId" clId="{50DA2F66-A822-4B82-B037-4A00E5DEF708}" dt="2021-05-07T08:16:53.245" v="3236" actId="2696"/>
        <pc:sldMkLst>
          <pc:docMk/>
          <pc:sldMk cId="1297537896" sldId="443"/>
        </pc:sldMkLst>
        <pc:picChg chg="mod">
          <ac:chgData name="Siniša ᵀᴴᴱ ᴼᴿᴵᴳᴵᴻᴬᴸ Wolfenstein" userId="215f646470bc261a" providerId="LiveId" clId="{50DA2F66-A822-4B82-B037-4A00E5DEF708}" dt="2021-05-07T07:38:28.844" v="1640" actId="1076"/>
          <ac:picMkLst>
            <pc:docMk/>
            <pc:sldMk cId="1297537896" sldId="443"/>
            <ac:picMk id="2" creationId="{364F0D10-6C93-4798-9B51-775114644404}"/>
          </ac:picMkLst>
        </pc:picChg>
      </pc:sldChg>
      <pc:sldChg chg="del">
        <pc:chgData name="Siniša ᵀᴴᴱ ᴼᴿᴵᴳᴵᴻᴬᴸ Wolfenstein" userId="215f646470bc261a" providerId="LiveId" clId="{50DA2F66-A822-4B82-B037-4A00E5DEF708}" dt="2021-05-07T08:16:53.677" v="3237" actId="2696"/>
        <pc:sldMkLst>
          <pc:docMk/>
          <pc:sldMk cId="2809645416" sldId="444"/>
        </pc:sldMkLst>
      </pc:sldChg>
      <pc:sldChg chg="del">
        <pc:chgData name="Siniša ᵀᴴᴱ ᴼᴿᴵᴳᴵᴻᴬᴸ Wolfenstein" userId="215f646470bc261a" providerId="LiveId" clId="{50DA2F66-A822-4B82-B037-4A00E5DEF708}" dt="2021-05-07T08:16:54.125" v="3238" actId="2696"/>
        <pc:sldMkLst>
          <pc:docMk/>
          <pc:sldMk cId="2285029034" sldId="445"/>
        </pc:sldMkLst>
      </pc:sldChg>
      <pc:sldChg chg="modSp del">
        <pc:chgData name="Siniša ᵀᴴᴱ ᴼᴿᴵᴳᴵᴻᴬᴸ Wolfenstein" userId="215f646470bc261a" providerId="LiveId" clId="{50DA2F66-A822-4B82-B037-4A00E5DEF708}" dt="2021-05-07T08:16:54.564" v="3239" actId="2696"/>
        <pc:sldMkLst>
          <pc:docMk/>
          <pc:sldMk cId="64314485" sldId="446"/>
        </pc:sldMkLst>
        <pc:picChg chg="mod">
          <ac:chgData name="Siniša ᵀᴴᴱ ᴼᴿᴵᴳᴵᴻᴬᴸ Wolfenstein" userId="215f646470bc261a" providerId="LiveId" clId="{50DA2F66-A822-4B82-B037-4A00E5DEF708}" dt="2021-05-07T07:53:40.478" v="2210" actId="1076"/>
          <ac:picMkLst>
            <pc:docMk/>
            <pc:sldMk cId="64314485" sldId="446"/>
            <ac:picMk id="2" creationId="{364F0D10-6C93-4798-9B51-775114644404}"/>
          </ac:picMkLst>
        </pc:picChg>
      </pc:sldChg>
      <pc:sldChg chg="del">
        <pc:chgData name="Siniša ᵀᴴᴱ ᴼᴿᴵᴳᴵᴻᴬᴸ Wolfenstein" userId="215f646470bc261a" providerId="LiveId" clId="{50DA2F66-A822-4B82-B037-4A00E5DEF708}" dt="2021-05-07T08:16:55.065" v="3240" actId="2696"/>
        <pc:sldMkLst>
          <pc:docMk/>
          <pc:sldMk cId="1031620403" sldId="447"/>
        </pc:sldMkLst>
      </pc:sldChg>
      <pc:sldChg chg="delSp new add del">
        <pc:chgData name="Siniša ᵀᴴᴱ ᴼᴿᴵᴳᴵᴻᴬᴸ Wolfenstein" userId="215f646470bc261a" providerId="LiveId" clId="{50DA2F66-A822-4B82-B037-4A00E5DEF708}" dt="2021-05-07T08:16:51.742" v="3233" actId="2696"/>
        <pc:sldMkLst>
          <pc:docMk/>
          <pc:sldMk cId="175237132" sldId="448"/>
        </pc:sldMkLst>
        <pc:spChg chg="del">
          <ac:chgData name="Siniša ᵀᴴᴱ ᴼᴿᴵᴳᴵᴻᴬᴸ Wolfenstein" userId="215f646470bc261a" providerId="LiveId" clId="{50DA2F66-A822-4B82-B037-4A00E5DEF708}" dt="2021-05-07T06:52:21.303" v="45" actId="478"/>
          <ac:spMkLst>
            <pc:docMk/>
            <pc:sldMk cId="175237132" sldId="448"/>
            <ac:spMk id="2" creationId="{8E5D6A45-D176-4D3B-B568-D28CC49F9266}"/>
          </ac:spMkLst>
        </pc:spChg>
        <pc:spChg chg="del">
          <ac:chgData name="Siniša ᵀᴴᴱ ᴼᴿᴵᴳᴵᴻᴬᴸ Wolfenstein" userId="215f646470bc261a" providerId="LiveId" clId="{50DA2F66-A822-4B82-B037-4A00E5DEF708}" dt="2021-05-07T06:52:21.303" v="45" actId="478"/>
          <ac:spMkLst>
            <pc:docMk/>
            <pc:sldMk cId="175237132" sldId="448"/>
            <ac:spMk id="3" creationId="{0D0C1FE0-8265-454E-8AF1-9284F329B697}"/>
          </ac:spMkLst>
        </pc:spChg>
      </pc:sldChg>
      <pc:sldChg chg="addSp delSp modSp add ord delAnim modAnim">
        <pc:chgData name="Siniša ᵀᴴᴱ ᴼᴿᴵᴳᴵᴻᴬᴸ Wolfenstein" userId="215f646470bc261a" providerId="LiveId" clId="{50DA2F66-A822-4B82-B037-4A00E5DEF708}" dt="2021-05-07T07:24:21.763" v="1081" actId="20577"/>
        <pc:sldMkLst>
          <pc:docMk/>
          <pc:sldMk cId="1163487542" sldId="449"/>
        </pc:sldMkLst>
        <pc:spChg chg="mod">
          <ac:chgData name="Siniša ᵀᴴᴱ ᴼᴿᴵᴳᴵᴻᴬᴸ Wolfenstein" userId="215f646470bc261a" providerId="LiveId" clId="{50DA2F66-A822-4B82-B037-4A00E5DEF708}" dt="2021-05-07T07:15:38.133" v="975" actId="14100"/>
          <ac:spMkLst>
            <pc:docMk/>
            <pc:sldMk cId="1163487542" sldId="449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0DA2F66-A822-4B82-B037-4A00E5DEF708}" dt="2021-05-07T07:16:51.498" v="982"/>
          <ac:spMkLst>
            <pc:docMk/>
            <pc:sldMk cId="1163487542" sldId="449"/>
            <ac:spMk id="11" creationId="{53F9A2BD-6ABD-4526-B2E4-D758CAF1AC10}"/>
          </ac:spMkLst>
        </pc:spChg>
        <pc:spChg chg="add mod">
          <ac:chgData name="Siniša ᵀᴴᴱ ᴼᴿᴵᴳᴵᴻᴬᴸ Wolfenstein" userId="215f646470bc261a" providerId="LiveId" clId="{50DA2F66-A822-4B82-B037-4A00E5DEF708}" dt="2021-05-07T07:17:33.653" v="984"/>
          <ac:spMkLst>
            <pc:docMk/>
            <pc:sldMk cId="1163487542" sldId="449"/>
            <ac:spMk id="16" creationId="{024D5289-3678-4F55-8CDD-17D32CE806F5}"/>
          </ac:spMkLst>
        </pc:spChg>
        <pc:spChg chg="add mod">
          <ac:chgData name="Siniša ᵀᴴᴱ ᴼᴿᴵᴳᴵᴻᴬᴸ Wolfenstein" userId="215f646470bc261a" providerId="LiveId" clId="{50DA2F66-A822-4B82-B037-4A00E5DEF708}" dt="2021-05-07T07:24:21.763" v="1081" actId="20577"/>
          <ac:spMkLst>
            <pc:docMk/>
            <pc:sldMk cId="1163487542" sldId="449"/>
            <ac:spMk id="17" creationId="{1F99C9C6-9BA9-4C34-9F17-8117969779A6}"/>
          </ac:spMkLst>
        </pc:spChg>
        <pc:picChg chg="mod">
          <ac:chgData name="Siniša ᵀᴴᴱ ᴼᴿᴵᴳᴵᴻᴬᴸ Wolfenstein" userId="215f646470bc261a" providerId="LiveId" clId="{50DA2F66-A822-4B82-B037-4A00E5DEF708}" dt="2021-05-07T07:12:49.758" v="894" actId="1076"/>
          <ac:picMkLst>
            <pc:docMk/>
            <pc:sldMk cId="1163487542" sldId="449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0DA2F66-A822-4B82-B037-4A00E5DEF708}" dt="2021-05-07T07:15:34.750" v="974" actId="1076"/>
          <ac:picMkLst>
            <pc:docMk/>
            <pc:sldMk cId="1163487542" sldId="449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50DA2F66-A822-4B82-B037-4A00E5DEF708}" dt="2021-05-07T07:15:40.813" v="976" actId="1076"/>
          <ac:picMkLst>
            <pc:docMk/>
            <pc:sldMk cId="1163487542" sldId="449"/>
            <ac:picMk id="4" creationId="{C0C4B106-4499-4DDD-831E-140EC71BAF6C}"/>
          </ac:picMkLst>
        </pc:picChg>
        <pc:picChg chg="del">
          <ac:chgData name="Siniša ᵀᴴᴱ ᴼᴿᴵᴳᴵᴻᴬᴸ Wolfenstein" userId="215f646470bc261a" providerId="LiveId" clId="{50DA2F66-A822-4B82-B037-4A00E5DEF708}" dt="2021-05-07T07:12:47.502" v="893" actId="478"/>
          <ac:picMkLst>
            <pc:docMk/>
            <pc:sldMk cId="1163487542" sldId="449"/>
            <ac:picMk id="12" creationId="{BE5E0668-EE92-4D0D-8D5C-D78037B3B8AA}"/>
          </ac:picMkLst>
        </pc:picChg>
        <pc:picChg chg="del">
          <ac:chgData name="Siniša ᵀᴴᴱ ᴼᴿᴵᴳᴵᴻᴬᴸ Wolfenstein" userId="215f646470bc261a" providerId="LiveId" clId="{50DA2F66-A822-4B82-B037-4A00E5DEF708}" dt="2021-05-07T07:12:47.502" v="893" actId="478"/>
          <ac:picMkLst>
            <pc:docMk/>
            <pc:sldMk cId="1163487542" sldId="449"/>
            <ac:picMk id="13" creationId="{7F493C4B-8B36-45F5-AC50-F364A8765198}"/>
          </ac:picMkLst>
        </pc:picChg>
        <pc:picChg chg="del">
          <ac:chgData name="Siniša ᵀᴴᴱ ᴼᴿᴵᴳᴵᴻᴬᴸ Wolfenstein" userId="215f646470bc261a" providerId="LiveId" clId="{50DA2F66-A822-4B82-B037-4A00E5DEF708}" dt="2021-05-07T07:12:47.502" v="893" actId="478"/>
          <ac:picMkLst>
            <pc:docMk/>
            <pc:sldMk cId="1163487542" sldId="449"/>
            <ac:picMk id="14" creationId="{ECC8E4B4-FA6A-4BC9-AAF3-1C3E62688177}"/>
          </ac:picMkLst>
        </pc:picChg>
        <pc:picChg chg="del">
          <ac:chgData name="Siniša ᵀᴴᴱ ᴼᴿᴵᴳᴵᴻᴬᴸ Wolfenstein" userId="215f646470bc261a" providerId="LiveId" clId="{50DA2F66-A822-4B82-B037-4A00E5DEF708}" dt="2021-05-07T07:12:47.502" v="893" actId="478"/>
          <ac:picMkLst>
            <pc:docMk/>
            <pc:sldMk cId="1163487542" sldId="449"/>
            <ac:picMk id="15" creationId="{30748D43-1FBB-42CE-80A9-D7268838559A}"/>
          </ac:picMkLst>
        </pc:picChg>
        <pc:picChg chg="del">
          <ac:chgData name="Siniša ᵀᴴᴱ ᴼᴿᴵᴳᴵᴻᴬᴸ Wolfenstein" userId="215f646470bc261a" providerId="LiveId" clId="{50DA2F66-A822-4B82-B037-4A00E5DEF708}" dt="2021-05-07T07:12:47.502" v="893" actId="478"/>
          <ac:picMkLst>
            <pc:docMk/>
            <pc:sldMk cId="1163487542" sldId="449"/>
            <ac:picMk id="1026" creationId="{EABE08B5-5517-41CF-BCCB-BAF94B4A4319}"/>
          </ac:picMkLst>
        </pc:picChg>
      </pc:sldChg>
      <pc:sldChg chg="addSp modSp add ord modAnim">
        <pc:chgData name="Siniša ᵀᴴᴱ ᴼᴿᴵᴳᴵᴻᴬᴸ Wolfenstein" userId="215f646470bc261a" providerId="LiveId" clId="{50DA2F66-A822-4B82-B037-4A00E5DEF708}" dt="2021-05-07T07:41:31.431" v="1824"/>
        <pc:sldMkLst>
          <pc:docMk/>
          <pc:sldMk cId="3533976114" sldId="450"/>
        </pc:sldMkLst>
        <pc:spChg chg="mod">
          <ac:chgData name="Siniša ᵀᴴᴱ ᴼᴿᴵᴳᴵᴻᴬᴸ Wolfenstein" userId="215f646470bc261a" providerId="LiveId" clId="{50DA2F66-A822-4B82-B037-4A00E5DEF708}" dt="2021-05-07T07:38:51.555" v="1664" actId="20577"/>
          <ac:spMkLst>
            <pc:docMk/>
            <pc:sldMk cId="3533976114" sldId="45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0DA2F66-A822-4B82-B037-4A00E5DEF708}" dt="2021-05-07T07:40:02.452" v="1774" actId="20577"/>
          <ac:spMkLst>
            <pc:docMk/>
            <pc:sldMk cId="3533976114" sldId="45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0DA2F66-A822-4B82-B037-4A00E5DEF708}" dt="2021-05-07T07:40:39.292" v="1792" actId="1036"/>
          <ac:spMkLst>
            <pc:docMk/>
            <pc:sldMk cId="3533976114" sldId="450"/>
            <ac:spMk id="7" creationId="{814B870D-2307-4132-A614-A1A3D8CC4A46}"/>
          </ac:spMkLst>
        </pc:spChg>
        <pc:spChg chg="add mod">
          <ac:chgData name="Siniša ᵀᴴᴱ ᴼᴿᴵᴳᴵᴻᴬᴸ Wolfenstein" userId="215f646470bc261a" providerId="LiveId" clId="{50DA2F66-A822-4B82-B037-4A00E5DEF708}" dt="2021-05-07T07:40:41.877" v="1793" actId="1037"/>
          <ac:spMkLst>
            <pc:docMk/>
            <pc:sldMk cId="3533976114" sldId="450"/>
            <ac:spMk id="8" creationId="{F24BA5A8-246B-44B1-92B2-CDC922F8B986}"/>
          </ac:spMkLst>
        </pc:spChg>
        <pc:spChg chg="add mod">
          <ac:chgData name="Siniša ᵀᴴᴱ ᴼᴿᴵᴳᴵᴻᴬᴸ Wolfenstein" userId="215f646470bc261a" providerId="LiveId" clId="{50DA2F66-A822-4B82-B037-4A00E5DEF708}" dt="2021-05-07T07:40:54.312" v="1807" actId="1036"/>
          <ac:spMkLst>
            <pc:docMk/>
            <pc:sldMk cId="3533976114" sldId="450"/>
            <ac:spMk id="9" creationId="{7E4C8A5E-A748-4117-9465-509B46EDE3D8}"/>
          </ac:spMkLst>
        </pc:spChg>
        <pc:spChg chg="add mod">
          <ac:chgData name="Siniša ᵀᴴᴱ ᴼᴿᴵᴳᴵᴻᴬᴸ Wolfenstein" userId="215f646470bc261a" providerId="LiveId" clId="{50DA2F66-A822-4B82-B037-4A00E5DEF708}" dt="2021-05-07T07:41:06.248" v="1812" actId="1038"/>
          <ac:spMkLst>
            <pc:docMk/>
            <pc:sldMk cId="3533976114" sldId="450"/>
            <ac:spMk id="10" creationId="{C149FC1E-7744-4574-8619-08B3B811D55F}"/>
          </ac:spMkLst>
        </pc:spChg>
        <pc:spChg chg="add mod">
          <ac:chgData name="Siniša ᵀᴴᴱ ᴼᴿᴵᴳᴵᴻᴬᴸ Wolfenstein" userId="215f646470bc261a" providerId="LiveId" clId="{50DA2F66-A822-4B82-B037-4A00E5DEF708}" dt="2021-05-07T07:41:15.881" v="1815" actId="1076"/>
          <ac:spMkLst>
            <pc:docMk/>
            <pc:sldMk cId="3533976114" sldId="450"/>
            <ac:spMk id="11" creationId="{D6CFC1BF-B81C-4BCE-9258-6F381F5E4533}"/>
          </ac:spMkLst>
        </pc:spChg>
        <pc:spChg chg="add mod">
          <ac:chgData name="Siniša ᵀᴴᴱ ᴼᴿᴵᴳᴵᴻᴬᴸ Wolfenstein" userId="215f646470bc261a" providerId="LiveId" clId="{50DA2F66-A822-4B82-B037-4A00E5DEF708}" dt="2021-05-07T07:41:26.151" v="1823" actId="1036"/>
          <ac:spMkLst>
            <pc:docMk/>
            <pc:sldMk cId="3533976114" sldId="450"/>
            <ac:spMk id="12" creationId="{F6638F87-6EF5-4879-A335-E60676406738}"/>
          </ac:spMkLst>
        </pc:spChg>
        <pc:picChg chg="mod">
          <ac:chgData name="Siniša ᵀᴴᴱ ᴼᴿᴵᴳᴵᴻᴬᴸ Wolfenstein" userId="215f646470bc261a" providerId="LiveId" clId="{50DA2F66-A822-4B82-B037-4A00E5DEF708}" dt="2021-05-07T07:39:00.252" v="1665" actId="14826"/>
          <ac:picMkLst>
            <pc:docMk/>
            <pc:sldMk cId="3533976114" sldId="45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0DA2F66-A822-4B82-B037-4A00E5DEF708}" dt="2021-05-07T07:40:05.831" v="1775" actId="14100"/>
          <ac:picMkLst>
            <pc:docMk/>
            <pc:sldMk cId="3533976114" sldId="450"/>
            <ac:picMk id="3" creationId="{DCB64642-CE4F-4D9C-A92A-9A8EF9D7D4F4}"/>
          </ac:picMkLst>
        </pc:picChg>
      </pc:sldChg>
      <pc:sldChg chg="addSp delSp modSp add ord modTransition delAnim modAnim">
        <pc:chgData name="Siniša ᵀᴴᴱ ᴼᴿᴵᴳᴵᴻᴬᴸ Wolfenstein" userId="215f646470bc261a" providerId="LiveId" clId="{50DA2F66-A822-4B82-B037-4A00E5DEF708}" dt="2021-05-07T08:08:33.587" v="2996"/>
        <pc:sldMkLst>
          <pc:docMk/>
          <pc:sldMk cId="3981059286" sldId="451"/>
        </pc:sldMkLst>
        <pc:spChg chg="mod">
          <ac:chgData name="Siniša ᵀᴴᴱ ᴼᴿᴵᴳᴵᴻᴬᴸ Wolfenstein" userId="215f646470bc261a" providerId="LiveId" clId="{50DA2F66-A822-4B82-B037-4A00E5DEF708}" dt="2021-05-07T07:43:42.525" v="1850" actId="5793"/>
          <ac:spMkLst>
            <pc:docMk/>
            <pc:sldMk cId="3981059286" sldId="451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0DA2F66-A822-4B82-B037-4A00E5DEF708}" dt="2021-05-07T07:46:35.028" v="2034" actId="14100"/>
          <ac:spMkLst>
            <pc:docMk/>
            <pc:sldMk cId="3981059286" sldId="451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50DA2F66-A822-4B82-B037-4A00E5DEF708}" dt="2021-05-07T07:43:46.284" v="1851" actId="478"/>
          <ac:spMkLst>
            <pc:docMk/>
            <pc:sldMk cId="3981059286" sldId="451"/>
            <ac:spMk id="7" creationId="{814B870D-2307-4132-A614-A1A3D8CC4A46}"/>
          </ac:spMkLst>
        </pc:spChg>
        <pc:spChg chg="del">
          <ac:chgData name="Siniša ᵀᴴᴱ ᴼᴿᴵᴳᴵᴻᴬᴸ Wolfenstein" userId="215f646470bc261a" providerId="LiveId" clId="{50DA2F66-A822-4B82-B037-4A00E5DEF708}" dt="2021-05-07T07:43:46.284" v="1851" actId="478"/>
          <ac:spMkLst>
            <pc:docMk/>
            <pc:sldMk cId="3981059286" sldId="451"/>
            <ac:spMk id="8" creationId="{F24BA5A8-246B-44B1-92B2-CDC922F8B986}"/>
          </ac:spMkLst>
        </pc:spChg>
        <pc:spChg chg="del">
          <ac:chgData name="Siniša ᵀᴴᴱ ᴼᴿᴵᴳᴵᴻᴬᴸ Wolfenstein" userId="215f646470bc261a" providerId="LiveId" clId="{50DA2F66-A822-4B82-B037-4A00E5DEF708}" dt="2021-05-07T07:43:46.284" v="1851" actId="478"/>
          <ac:spMkLst>
            <pc:docMk/>
            <pc:sldMk cId="3981059286" sldId="451"/>
            <ac:spMk id="9" creationId="{7E4C8A5E-A748-4117-9465-509B46EDE3D8}"/>
          </ac:spMkLst>
        </pc:spChg>
        <pc:spChg chg="del">
          <ac:chgData name="Siniša ᵀᴴᴱ ᴼᴿᴵᴳᴵᴻᴬᴸ Wolfenstein" userId="215f646470bc261a" providerId="LiveId" clId="{50DA2F66-A822-4B82-B037-4A00E5DEF708}" dt="2021-05-07T07:43:46.284" v="1851" actId="478"/>
          <ac:spMkLst>
            <pc:docMk/>
            <pc:sldMk cId="3981059286" sldId="451"/>
            <ac:spMk id="10" creationId="{C149FC1E-7744-4574-8619-08B3B811D55F}"/>
          </ac:spMkLst>
        </pc:spChg>
        <pc:spChg chg="del">
          <ac:chgData name="Siniša ᵀᴴᴱ ᴼᴿᴵᴳᴵᴻᴬᴸ Wolfenstein" userId="215f646470bc261a" providerId="LiveId" clId="{50DA2F66-A822-4B82-B037-4A00E5DEF708}" dt="2021-05-07T07:43:46.284" v="1851" actId="478"/>
          <ac:spMkLst>
            <pc:docMk/>
            <pc:sldMk cId="3981059286" sldId="451"/>
            <ac:spMk id="11" creationId="{D6CFC1BF-B81C-4BCE-9258-6F381F5E4533}"/>
          </ac:spMkLst>
        </pc:spChg>
        <pc:spChg chg="del">
          <ac:chgData name="Siniša ᵀᴴᴱ ᴼᴿᴵᴳᴵᴻᴬᴸ Wolfenstein" userId="215f646470bc261a" providerId="LiveId" clId="{50DA2F66-A822-4B82-B037-4A00E5DEF708}" dt="2021-05-07T07:43:46.284" v="1851" actId="478"/>
          <ac:spMkLst>
            <pc:docMk/>
            <pc:sldMk cId="3981059286" sldId="451"/>
            <ac:spMk id="12" creationId="{F6638F87-6EF5-4879-A335-E60676406738}"/>
          </ac:spMkLst>
        </pc:spChg>
        <pc:spChg chg="add mod">
          <ac:chgData name="Siniša ᵀᴴᴱ ᴼᴿᴵᴳᴵᴻᴬᴸ Wolfenstein" userId="215f646470bc261a" providerId="LiveId" clId="{50DA2F66-A822-4B82-B037-4A00E5DEF708}" dt="2021-05-07T07:50:15.373" v="2181" actId="1076"/>
          <ac:spMkLst>
            <pc:docMk/>
            <pc:sldMk cId="3981059286" sldId="451"/>
            <ac:spMk id="13" creationId="{4D5F9EDF-FD05-4B1C-AADE-24CAB6E34788}"/>
          </ac:spMkLst>
        </pc:spChg>
        <pc:spChg chg="add mod">
          <ac:chgData name="Siniša ᵀᴴᴱ ᴼᴿᴵᴳᴵᴻᴬᴸ Wolfenstein" userId="215f646470bc261a" providerId="LiveId" clId="{50DA2F66-A822-4B82-B037-4A00E5DEF708}" dt="2021-05-07T07:50:11.671" v="2180" actId="1076"/>
          <ac:spMkLst>
            <pc:docMk/>
            <pc:sldMk cId="3981059286" sldId="451"/>
            <ac:spMk id="14" creationId="{8D90C2DD-D603-4B8E-BC37-A22673E7E68F}"/>
          </ac:spMkLst>
        </pc:spChg>
        <pc:spChg chg="add mod">
          <ac:chgData name="Siniša ᵀᴴᴱ ᴼᴿᴵᴳᴵᴻᴬᴸ Wolfenstein" userId="215f646470bc261a" providerId="LiveId" clId="{50DA2F66-A822-4B82-B037-4A00E5DEF708}" dt="2021-05-07T07:50:36.522" v="2193" actId="1036"/>
          <ac:spMkLst>
            <pc:docMk/>
            <pc:sldMk cId="3981059286" sldId="451"/>
            <ac:spMk id="15" creationId="{5843BC5D-E61F-4E78-90C8-8519E389FFD9}"/>
          </ac:spMkLst>
        </pc:spChg>
        <pc:spChg chg="add mod">
          <ac:chgData name="Siniša ᵀᴴᴱ ᴼᴿᴵᴳᴵᴻᴬᴸ Wolfenstein" userId="215f646470bc261a" providerId="LiveId" clId="{50DA2F66-A822-4B82-B037-4A00E5DEF708}" dt="2021-05-07T07:50:03.191" v="2177" actId="1076"/>
          <ac:spMkLst>
            <pc:docMk/>
            <pc:sldMk cId="3981059286" sldId="451"/>
            <ac:spMk id="16" creationId="{60BB5866-8A24-4BA0-9741-24E30E7397C6}"/>
          </ac:spMkLst>
        </pc:spChg>
        <pc:spChg chg="add mod">
          <ac:chgData name="Siniša ᵀᴴᴱ ᴼᴿᴵᴳᴵᴻᴬᴸ Wolfenstein" userId="215f646470bc261a" providerId="LiveId" clId="{50DA2F66-A822-4B82-B037-4A00E5DEF708}" dt="2021-05-07T07:50:22.570" v="2185" actId="1038"/>
          <ac:spMkLst>
            <pc:docMk/>
            <pc:sldMk cId="3981059286" sldId="451"/>
            <ac:spMk id="17" creationId="{2F376366-B721-4B68-97CA-44DFD375089A}"/>
          </ac:spMkLst>
        </pc:spChg>
        <pc:spChg chg="add mod">
          <ac:chgData name="Siniša ᵀᴴᴱ ᴼᴿᴵᴳᴵᴻᴬᴸ Wolfenstein" userId="215f646470bc261a" providerId="LiveId" clId="{50DA2F66-A822-4B82-B037-4A00E5DEF708}" dt="2021-05-07T07:50:27.694" v="2186" actId="1076"/>
          <ac:spMkLst>
            <pc:docMk/>
            <pc:sldMk cId="3981059286" sldId="451"/>
            <ac:spMk id="18" creationId="{C59B85CB-1D92-4E25-8786-46B1E6AF0610}"/>
          </ac:spMkLst>
        </pc:spChg>
        <pc:spChg chg="add mod">
          <ac:chgData name="Siniša ᵀᴴᴱ ᴼᴿᴵᴳᴵᴻᴬᴸ Wolfenstein" userId="215f646470bc261a" providerId="LiveId" clId="{50DA2F66-A822-4B82-B037-4A00E5DEF708}" dt="2021-05-07T07:49:56.577" v="2176" actId="1076"/>
          <ac:spMkLst>
            <pc:docMk/>
            <pc:sldMk cId="3981059286" sldId="451"/>
            <ac:spMk id="19" creationId="{F26F1708-8EBB-4E77-932A-A8D4B5FAE382}"/>
          </ac:spMkLst>
        </pc:spChg>
        <pc:spChg chg="add mod">
          <ac:chgData name="Siniša ᵀᴴᴱ ᴼᴿᴵᴳᴵᴻᴬᴸ Wolfenstein" userId="215f646470bc261a" providerId="LiveId" clId="{50DA2F66-A822-4B82-B037-4A00E5DEF708}" dt="2021-05-07T07:50:51.215" v="2199" actId="20577"/>
          <ac:spMkLst>
            <pc:docMk/>
            <pc:sldMk cId="3981059286" sldId="451"/>
            <ac:spMk id="20" creationId="{1AC7F827-847D-433B-9E8D-70954E84617D}"/>
          </ac:spMkLst>
        </pc:spChg>
        <pc:spChg chg="add mod">
          <ac:chgData name="Siniša ᵀᴴᴱ ᴼᴿᴵᴳᴵᴻᴬᴸ Wolfenstein" userId="215f646470bc261a" providerId="LiveId" clId="{50DA2F66-A822-4B82-B037-4A00E5DEF708}" dt="2021-05-07T07:51:04.313" v="2207" actId="1035"/>
          <ac:spMkLst>
            <pc:docMk/>
            <pc:sldMk cId="3981059286" sldId="451"/>
            <ac:spMk id="21" creationId="{817E22E0-D7CC-4B16-823D-871A5B7DA2DB}"/>
          </ac:spMkLst>
        </pc:spChg>
        <pc:picChg chg="mod">
          <ac:chgData name="Siniša ᵀᴴᴱ ᴼᴿᴵᴳᴵᴻᴬᴸ Wolfenstein" userId="215f646470bc261a" providerId="LiveId" clId="{50DA2F66-A822-4B82-B037-4A00E5DEF708}" dt="2021-05-07T07:44:28.145" v="1854" actId="1035"/>
          <ac:picMkLst>
            <pc:docMk/>
            <pc:sldMk cId="3981059286" sldId="451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0DA2F66-A822-4B82-B037-4A00E5DEF708}" dt="2021-05-07T07:50:06.981" v="2179" actId="1076"/>
          <ac:picMkLst>
            <pc:docMk/>
            <pc:sldMk cId="3981059286" sldId="451"/>
            <ac:picMk id="3" creationId="{DCB64642-CE4F-4D9C-A92A-9A8EF9D7D4F4}"/>
          </ac:picMkLst>
        </pc:picChg>
      </pc:sldChg>
      <pc:sldChg chg="modSp add ord modAnim">
        <pc:chgData name="Siniša ᵀᴴᴱ ᴼᴿᴵᴳᴵᴻᴬᴸ Wolfenstein" userId="215f646470bc261a" providerId="LiveId" clId="{50DA2F66-A822-4B82-B037-4A00E5DEF708}" dt="2021-05-07T07:56:10.903" v="2495"/>
        <pc:sldMkLst>
          <pc:docMk/>
          <pc:sldMk cId="2861165221" sldId="452"/>
        </pc:sldMkLst>
        <pc:spChg chg="mod">
          <ac:chgData name="Siniša ᵀᴴᴱ ᴼᴿᴵᴳᴵᴻᴬᴸ Wolfenstein" userId="215f646470bc261a" providerId="LiveId" clId="{50DA2F66-A822-4B82-B037-4A00E5DEF708}" dt="2021-05-07T07:55:54.750" v="2470" actId="1036"/>
          <ac:spMkLst>
            <pc:docMk/>
            <pc:sldMk cId="2861165221" sldId="452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50DA2F66-A822-4B82-B037-4A00E5DEF708}" dt="2021-05-07T07:53:54.644" v="2212" actId="14826"/>
          <ac:picMkLst>
            <pc:docMk/>
            <pc:sldMk cId="2861165221" sldId="452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0DA2F66-A822-4B82-B037-4A00E5DEF708}" dt="2021-05-07T07:55:58.656" v="2494" actId="1036"/>
          <ac:picMkLst>
            <pc:docMk/>
            <pc:sldMk cId="2861165221" sldId="452"/>
            <ac:picMk id="3" creationId="{DCB64642-CE4F-4D9C-A92A-9A8EF9D7D4F4}"/>
          </ac:picMkLst>
        </pc:picChg>
      </pc:sldChg>
      <pc:sldChg chg="modSp add ord modAnim">
        <pc:chgData name="Siniša ᵀᴴᴱ ᴼᴿᴵᴳᴵᴻᴬᴸ Wolfenstein" userId="215f646470bc261a" providerId="LiveId" clId="{50DA2F66-A822-4B82-B037-4A00E5DEF708}" dt="2021-05-07T08:00:13.676" v="2577"/>
        <pc:sldMkLst>
          <pc:docMk/>
          <pc:sldMk cId="2070086065" sldId="453"/>
        </pc:sldMkLst>
        <pc:spChg chg="mod">
          <ac:chgData name="Siniša ᵀᴴᴱ ᴼᴿᴵᴳᴵᴻᴬᴸ Wolfenstein" userId="215f646470bc261a" providerId="LiveId" clId="{50DA2F66-A822-4B82-B037-4A00E5DEF708}" dt="2021-05-07T08:00:11.145" v="2576" actId="14100"/>
          <ac:spMkLst>
            <pc:docMk/>
            <pc:sldMk cId="2070086065" sldId="453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50DA2F66-A822-4B82-B037-4A00E5DEF708}" dt="2021-05-07T08:00:08.119" v="2575" actId="1076"/>
          <ac:picMkLst>
            <pc:docMk/>
            <pc:sldMk cId="2070086065" sldId="453"/>
            <ac:picMk id="3" creationId="{DCB64642-CE4F-4D9C-A92A-9A8EF9D7D4F4}"/>
          </ac:picMkLst>
        </pc:picChg>
      </pc:sldChg>
      <pc:sldChg chg="addSp delSp modSp add ord delAnim modAnim">
        <pc:chgData name="Siniša ᵀᴴᴱ ᴼᴿᴵᴳᴵᴻᴬᴸ Wolfenstein" userId="215f646470bc261a" providerId="LiveId" clId="{50DA2F66-A822-4B82-B037-4A00E5DEF708}" dt="2021-05-07T08:03:56.967" v="2915"/>
        <pc:sldMkLst>
          <pc:docMk/>
          <pc:sldMk cId="2528805271" sldId="454"/>
        </pc:sldMkLst>
        <pc:spChg chg="del">
          <ac:chgData name="Siniša ᵀᴴᴱ ᴼᴿᴵᴳᴵᴻᴬᴸ Wolfenstein" userId="215f646470bc261a" providerId="LiveId" clId="{50DA2F66-A822-4B82-B037-4A00E5DEF708}" dt="2021-05-07T08:00:59.695" v="2581" actId="478"/>
          <ac:spMkLst>
            <pc:docMk/>
            <pc:sldMk cId="2528805271" sldId="454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0DA2F66-A822-4B82-B037-4A00E5DEF708}" dt="2021-05-07T08:03:47.718" v="2913" actId="14100"/>
          <ac:spMkLst>
            <pc:docMk/>
            <pc:sldMk cId="2528805271" sldId="454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50DA2F66-A822-4B82-B037-4A00E5DEF708}" dt="2021-05-07T08:01:02.184" v="2582" actId="478"/>
          <ac:spMkLst>
            <pc:docMk/>
            <pc:sldMk cId="2528805271" sldId="454"/>
            <ac:spMk id="7" creationId="{A0B4AB78-62F7-47CB-93D4-18C8F464828E}"/>
          </ac:spMkLst>
        </pc:spChg>
        <pc:spChg chg="del">
          <ac:chgData name="Siniša ᵀᴴᴱ ᴼᴿᴵᴳᴵᴻᴬᴸ Wolfenstein" userId="215f646470bc261a" providerId="LiveId" clId="{50DA2F66-A822-4B82-B037-4A00E5DEF708}" dt="2021-05-07T08:01:04.555" v="2583" actId="478"/>
          <ac:spMkLst>
            <pc:docMk/>
            <pc:sldMk cId="2528805271" sldId="454"/>
            <ac:spMk id="11" creationId="{41FDABC2-BB52-41E0-A103-2778AAF9A52F}"/>
          </ac:spMkLst>
        </pc:spChg>
        <pc:spChg chg="del">
          <ac:chgData name="Siniša ᵀᴴᴱ ᴼᴿᴵᴳᴵᴻᴬᴸ Wolfenstein" userId="215f646470bc261a" providerId="LiveId" clId="{50DA2F66-A822-4B82-B037-4A00E5DEF708}" dt="2021-05-07T08:01:04.555" v="2583" actId="478"/>
          <ac:spMkLst>
            <pc:docMk/>
            <pc:sldMk cId="2528805271" sldId="454"/>
            <ac:spMk id="12" creationId="{7CFF487E-E4C1-4D56-8F4E-E50714C13465}"/>
          </ac:spMkLst>
        </pc:spChg>
        <pc:spChg chg="del">
          <ac:chgData name="Siniša ᵀᴴᴱ ᴼᴿᴵᴳᴵᴻᴬᴸ Wolfenstein" userId="215f646470bc261a" providerId="LiveId" clId="{50DA2F66-A822-4B82-B037-4A00E5DEF708}" dt="2021-05-07T08:01:04.555" v="2583" actId="478"/>
          <ac:spMkLst>
            <pc:docMk/>
            <pc:sldMk cId="2528805271" sldId="454"/>
            <ac:spMk id="13" creationId="{C0F96E58-06C5-4AF9-A4A7-A85E6F8B19FF}"/>
          </ac:spMkLst>
        </pc:spChg>
        <pc:spChg chg="del">
          <ac:chgData name="Siniša ᵀᴴᴱ ᴼᴿᴵᴳᴵᴻᴬᴸ Wolfenstein" userId="215f646470bc261a" providerId="LiveId" clId="{50DA2F66-A822-4B82-B037-4A00E5DEF708}" dt="2021-05-07T08:01:06.366" v="2584" actId="478"/>
          <ac:spMkLst>
            <pc:docMk/>
            <pc:sldMk cId="2528805271" sldId="454"/>
            <ac:spMk id="14" creationId="{A8579D09-01E9-47BD-86E8-8C66CDE143D0}"/>
          </ac:spMkLst>
        </pc:spChg>
        <pc:spChg chg="del">
          <ac:chgData name="Siniša ᵀᴴᴱ ᴼᴿᴵᴳᴵᴻᴬᴸ Wolfenstein" userId="215f646470bc261a" providerId="LiveId" clId="{50DA2F66-A822-4B82-B037-4A00E5DEF708}" dt="2021-05-07T08:01:10.887" v="2586" actId="478"/>
          <ac:spMkLst>
            <pc:docMk/>
            <pc:sldMk cId="2528805271" sldId="45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50DA2F66-A822-4B82-B037-4A00E5DEF708}" dt="2021-05-07T08:01:04.555" v="2583" actId="478"/>
          <ac:spMkLst>
            <pc:docMk/>
            <pc:sldMk cId="2528805271" sldId="454"/>
            <ac:spMk id="16" creationId="{B91510CB-2497-499C-8EAF-520C2F8619C0}"/>
          </ac:spMkLst>
        </pc:spChg>
        <pc:spChg chg="del">
          <ac:chgData name="Siniša ᵀᴴᴱ ᴼᴿᴵᴳᴵᴻᴬᴸ Wolfenstein" userId="215f646470bc261a" providerId="LiveId" clId="{50DA2F66-A822-4B82-B037-4A00E5DEF708}" dt="2021-05-07T08:01:04.555" v="2583" actId="478"/>
          <ac:spMkLst>
            <pc:docMk/>
            <pc:sldMk cId="2528805271" sldId="454"/>
            <ac:spMk id="18" creationId="{F46BD5B3-C203-4960-8CBE-4A94B4620941}"/>
          </ac:spMkLst>
        </pc:spChg>
        <pc:spChg chg="del">
          <ac:chgData name="Siniša ᵀᴴᴱ ᴼᴿᴵᴳᴵᴻᴬᴸ Wolfenstein" userId="215f646470bc261a" providerId="LiveId" clId="{50DA2F66-A822-4B82-B037-4A00E5DEF708}" dt="2021-05-07T08:01:04.555" v="2583" actId="478"/>
          <ac:spMkLst>
            <pc:docMk/>
            <pc:sldMk cId="2528805271" sldId="454"/>
            <ac:spMk id="19" creationId="{C417FEF0-3C2A-4F9D-BA49-82E67CDCED29}"/>
          </ac:spMkLst>
        </pc:spChg>
        <pc:spChg chg="del">
          <ac:chgData name="Siniša ᵀᴴᴱ ᴼᴿᴵᴳᴵᴻᴬᴸ Wolfenstein" userId="215f646470bc261a" providerId="LiveId" clId="{50DA2F66-A822-4B82-B037-4A00E5DEF708}" dt="2021-05-07T08:01:06.366" v="2584" actId="478"/>
          <ac:spMkLst>
            <pc:docMk/>
            <pc:sldMk cId="2528805271" sldId="454"/>
            <ac:spMk id="20" creationId="{EB15893D-568C-4C4C-AA20-C1C1B864F55C}"/>
          </ac:spMkLst>
        </pc:spChg>
        <pc:spChg chg="del">
          <ac:chgData name="Siniša ᵀᴴᴱ ᴼᴿᴵᴳᴵᴻᴬᴸ Wolfenstein" userId="215f646470bc261a" providerId="LiveId" clId="{50DA2F66-A822-4B82-B037-4A00E5DEF708}" dt="2021-05-07T08:01:04.555" v="2583" actId="478"/>
          <ac:spMkLst>
            <pc:docMk/>
            <pc:sldMk cId="2528805271" sldId="454"/>
            <ac:spMk id="21" creationId="{5D8C2975-E8E8-420E-AD39-F2BEA200215C}"/>
          </ac:spMkLst>
        </pc:spChg>
        <pc:spChg chg="del">
          <ac:chgData name="Siniša ᵀᴴᴱ ᴼᴿᴵᴳᴵᴻᴬᴸ Wolfenstein" userId="215f646470bc261a" providerId="LiveId" clId="{50DA2F66-A822-4B82-B037-4A00E5DEF708}" dt="2021-05-07T08:01:04.555" v="2583" actId="478"/>
          <ac:spMkLst>
            <pc:docMk/>
            <pc:sldMk cId="2528805271" sldId="454"/>
            <ac:spMk id="22" creationId="{683522CA-F40D-4FFA-8DAC-C262744DDC30}"/>
          </ac:spMkLst>
        </pc:spChg>
        <pc:spChg chg="del">
          <ac:chgData name="Siniša ᵀᴴᴱ ᴼᴿᴵᴳᴵᴻᴬᴸ Wolfenstein" userId="215f646470bc261a" providerId="LiveId" clId="{50DA2F66-A822-4B82-B037-4A00E5DEF708}" dt="2021-05-07T08:01:04.555" v="2583" actId="478"/>
          <ac:spMkLst>
            <pc:docMk/>
            <pc:sldMk cId="2528805271" sldId="454"/>
            <ac:spMk id="23" creationId="{845FB850-7489-488D-9546-8A3938A1BEC9}"/>
          </ac:spMkLst>
        </pc:spChg>
        <pc:spChg chg="del">
          <ac:chgData name="Siniša ᵀᴴᴱ ᴼᴿᴵᴳᴵᴻᴬᴸ Wolfenstein" userId="215f646470bc261a" providerId="LiveId" clId="{50DA2F66-A822-4B82-B037-4A00E5DEF708}" dt="2021-05-07T08:01:06.366" v="2584" actId="478"/>
          <ac:spMkLst>
            <pc:docMk/>
            <pc:sldMk cId="2528805271" sldId="454"/>
            <ac:spMk id="24" creationId="{13627243-00FB-4D0E-89EA-6BAF5759D713}"/>
          </ac:spMkLst>
        </pc:spChg>
        <pc:spChg chg="del">
          <ac:chgData name="Siniša ᵀᴴᴱ ᴼᴿᴵᴳᴵᴻᴬᴸ Wolfenstein" userId="215f646470bc261a" providerId="LiveId" clId="{50DA2F66-A822-4B82-B037-4A00E5DEF708}" dt="2021-05-07T08:01:14.170" v="2587" actId="478"/>
          <ac:spMkLst>
            <pc:docMk/>
            <pc:sldMk cId="2528805271" sldId="454"/>
            <ac:spMk id="25" creationId="{CD7B0916-DDD4-4773-A283-215769A031A5}"/>
          </ac:spMkLst>
        </pc:spChg>
        <pc:spChg chg="del">
          <ac:chgData name="Siniša ᵀᴴᴱ ᴼᴿᴵᴳᴵᴻᴬᴸ Wolfenstein" userId="215f646470bc261a" providerId="LiveId" clId="{50DA2F66-A822-4B82-B037-4A00E5DEF708}" dt="2021-05-07T08:01:08.587" v="2585" actId="478"/>
          <ac:spMkLst>
            <pc:docMk/>
            <pc:sldMk cId="2528805271" sldId="454"/>
            <ac:spMk id="26" creationId="{21172709-8F8E-4D25-8B92-9016203272FA}"/>
          </ac:spMkLst>
        </pc:spChg>
        <pc:picChg chg="del">
          <ac:chgData name="Siniša ᵀᴴᴱ ᴼᴿᴵᴳᴵᴻᴬᴸ Wolfenstein" userId="215f646470bc261a" providerId="LiveId" clId="{50DA2F66-A822-4B82-B037-4A00E5DEF708}" dt="2021-05-07T08:00:56.217" v="2579" actId="478"/>
          <ac:picMkLst>
            <pc:docMk/>
            <pc:sldMk cId="2528805271" sldId="454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50DA2F66-A822-4B82-B037-4A00E5DEF708}" dt="2021-05-07T08:00:57.317" v="2580" actId="478"/>
          <ac:picMkLst>
            <pc:docMk/>
            <pc:sldMk cId="2528805271" sldId="454"/>
            <ac:picMk id="4" creationId="{1B2619D9-4F98-4A11-8FFE-57C7EB1F529A}"/>
          </ac:picMkLst>
        </pc:picChg>
      </pc:sldChg>
      <pc:sldChg chg="delSp modSp add ord delAnim modAnim">
        <pc:chgData name="Siniša ᵀᴴᴱ ᴼᴿᴵᴳᴵᴻᴬᴸ Wolfenstein" userId="215f646470bc261a" providerId="LiveId" clId="{50DA2F66-A822-4B82-B037-4A00E5DEF708}" dt="2021-05-07T08:15:02.758" v="3232"/>
        <pc:sldMkLst>
          <pc:docMk/>
          <pc:sldMk cId="397661489" sldId="455"/>
        </pc:sldMkLst>
        <pc:spChg chg="mod">
          <ac:chgData name="Siniša ᵀᴴᴱ ᴼᴿᴵᴳᴵᴻᴬᴸ Wolfenstein" userId="215f646470bc261a" providerId="LiveId" clId="{50DA2F66-A822-4B82-B037-4A00E5DEF708}" dt="2021-05-07T08:11:30.995" v="2998" actId="20577"/>
          <ac:spMkLst>
            <pc:docMk/>
            <pc:sldMk cId="397661489" sldId="455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0DA2F66-A822-4B82-B037-4A00E5DEF708}" dt="2021-05-07T08:14:59.521" v="3231" actId="1036"/>
          <ac:spMkLst>
            <pc:docMk/>
            <pc:sldMk cId="397661489" sldId="455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50DA2F66-A822-4B82-B037-4A00E5DEF708}" dt="2021-05-07T08:11:47.369" v="3001" actId="478"/>
          <ac:spMkLst>
            <pc:docMk/>
            <pc:sldMk cId="397661489" sldId="455"/>
            <ac:spMk id="7" creationId="{814B870D-2307-4132-A614-A1A3D8CC4A46}"/>
          </ac:spMkLst>
        </pc:spChg>
        <pc:spChg chg="del">
          <ac:chgData name="Siniša ᵀᴴᴱ ᴼᴿᴵᴳᴵᴻᴬᴸ Wolfenstein" userId="215f646470bc261a" providerId="LiveId" clId="{50DA2F66-A822-4B82-B037-4A00E5DEF708}" dt="2021-05-07T08:11:47.369" v="3001" actId="478"/>
          <ac:spMkLst>
            <pc:docMk/>
            <pc:sldMk cId="397661489" sldId="455"/>
            <ac:spMk id="8" creationId="{F24BA5A8-246B-44B1-92B2-CDC922F8B986}"/>
          </ac:spMkLst>
        </pc:spChg>
        <pc:spChg chg="del">
          <ac:chgData name="Siniša ᵀᴴᴱ ᴼᴿᴵᴳᴵᴻᴬᴸ Wolfenstein" userId="215f646470bc261a" providerId="LiveId" clId="{50DA2F66-A822-4B82-B037-4A00E5DEF708}" dt="2021-05-07T08:11:47.369" v="3001" actId="478"/>
          <ac:spMkLst>
            <pc:docMk/>
            <pc:sldMk cId="397661489" sldId="455"/>
            <ac:spMk id="9" creationId="{7E4C8A5E-A748-4117-9465-509B46EDE3D8}"/>
          </ac:spMkLst>
        </pc:spChg>
        <pc:spChg chg="del">
          <ac:chgData name="Siniša ᵀᴴᴱ ᴼᴿᴵᴳᴵᴻᴬᴸ Wolfenstein" userId="215f646470bc261a" providerId="LiveId" clId="{50DA2F66-A822-4B82-B037-4A00E5DEF708}" dt="2021-05-07T08:11:47.369" v="3001" actId="478"/>
          <ac:spMkLst>
            <pc:docMk/>
            <pc:sldMk cId="397661489" sldId="455"/>
            <ac:spMk id="10" creationId="{C149FC1E-7744-4574-8619-08B3B811D55F}"/>
          </ac:spMkLst>
        </pc:spChg>
        <pc:spChg chg="del">
          <ac:chgData name="Siniša ᵀᴴᴱ ᴼᴿᴵᴳᴵᴻᴬᴸ Wolfenstein" userId="215f646470bc261a" providerId="LiveId" clId="{50DA2F66-A822-4B82-B037-4A00E5DEF708}" dt="2021-05-07T08:11:47.369" v="3001" actId="478"/>
          <ac:spMkLst>
            <pc:docMk/>
            <pc:sldMk cId="397661489" sldId="455"/>
            <ac:spMk id="11" creationId="{D6CFC1BF-B81C-4BCE-9258-6F381F5E4533}"/>
          </ac:spMkLst>
        </pc:spChg>
        <pc:spChg chg="del">
          <ac:chgData name="Siniša ᵀᴴᴱ ᴼᴿᴵᴳᴵᴻᴬᴸ Wolfenstein" userId="215f646470bc261a" providerId="LiveId" clId="{50DA2F66-A822-4B82-B037-4A00E5DEF708}" dt="2021-05-07T08:11:47.369" v="3001" actId="478"/>
          <ac:spMkLst>
            <pc:docMk/>
            <pc:sldMk cId="397661489" sldId="455"/>
            <ac:spMk id="12" creationId="{F6638F87-6EF5-4879-A335-E60676406738}"/>
          </ac:spMkLst>
        </pc:spChg>
        <pc:picChg chg="mod">
          <ac:chgData name="Siniša ᵀᴴᴱ ᴼᴿᴵᴳᴵᴻᴬᴸ Wolfenstein" userId="215f646470bc261a" providerId="LiveId" clId="{50DA2F66-A822-4B82-B037-4A00E5DEF708}" dt="2021-05-07T08:11:43.480" v="3000" actId="14826"/>
          <ac:picMkLst>
            <pc:docMk/>
            <pc:sldMk cId="397661489" sldId="455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0DA2F66-A822-4B82-B037-4A00E5DEF708}" dt="2021-05-07T08:14:54.929" v="3229" actId="1076"/>
          <ac:picMkLst>
            <pc:docMk/>
            <pc:sldMk cId="397661489" sldId="455"/>
            <ac:picMk id="3" creationId="{DCB64642-CE4F-4D9C-A92A-9A8EF9D7D4F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7.5.2021.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0009c897-8408-4477-abdd-13a92d36ded5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973/649/747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wall.net/play/973/634/315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0009c897-8408-4477-abdd-13a92d36ded5/assets/audio/37__unit_08_lesson_1_-_packing_1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8;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Time to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travel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Pack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your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bags</a:t>
            </a:r>
            <a:r>
              <a:rPr lang="hr-HR" sz="4400" dirty="0">
                <a:ea typeface="Cambria" panose="02040503050406030204" pitchFamily="18" charset="0"/>
              </a:rPr>
              <a:t>!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" y="-12880"/>
            <a:ext cx="5160561" cy="691045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111…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51553"/>
            <a:ext cx="9673374" cy="68064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10055633" y="721217"/>
            <a:ext cx="2130370" cy="6172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Name all of the means of travel in the pictures?</a:t>
            </a:r>
            <a:r>
              <a:rPr lang="hr-HR" sz="2100" b="1" dirty="0"/>
              <a:t> </a:t>
            </a:r>
            <a:r>
              <a:rPr lang="hr-HR" sz="2100" i="1" dirty="0"/>
              <a:t>Koja se sve prijevozna sredstva nalaze na fotografijama?</a:t>
            </a:r>
            <a:r>
              <a:rPr lang="en-US" sz="2100" b="1" dirty="0"/>
              <a:t> 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Which ones do you use most often?</a:t>
            </a:r>
            <a:r>
              <a:rPr lang="hr-HR" sz="2100" b="1" dirty="0"/>
              <a:t> </a:t>
            </a:r>
            <a:r>
              <a:rPr lang="hr-HR" sz="2100" i="1" dirty="0"/>
              <a:t>Što od navedenog ti najčešće koristiš?</a:t>
            </a:r>
            <a:endParaRPr lang="en-US" sz="2100" b="1" dirty="0"/>
          </a:p>
          <a:p>
            <a:pPr marL="0" indent="0">
              <a:buNone/>
            </a:pPr>
            <a:r>
              <a:rPr lang="en-US" sz="2100" b="1" dirty="0"/>
              <a:t>Which is the most important to you and your family?</a:t>
            </a:r>
            <a:r>
              <a:rPr lang="hr-HR" sz="2100" b="1" dirty="0"/>
              <a:t> </a:t>
            </a:r>
            <a:r>
              <a:rPr lang="hr-HR" sz="2100" i="1" dirty="0"/>
              <a:t>Što od navedenog je najvažnije tebi i tvojoj obitelji?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D5F9EDF-FD05-4B1C-AADE-24CAB6E34788}"/>
              </a:ext>
            </a:extLst>
          </p:cNvPr>
          <p:cNvSpPr txBox="1">
            <a:spLocks/>
          </p:cNvSpPr>
          <p:nvPr/>
        </p:nvSpPr>
        <p:spPr>
          <a:xfrm>
            <a:off x="3806422" y="5919903"/>
            <a:ext cx="1131580" cy="515039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sailboat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D90C2DD-D603-4B8E-BC37-A22673E7E68F}"/>
              </a:ext>
            </a:extLst>
          </p:cNvPr>
          <p:cNvSpPr txBox="1">
            <a:spLocks/>
          </p:cNvSpPr>
          <p:nvPr/>
        </p:nvSpPr>
        <p:spPr>
          <a:xfrm>
            <a:off x="3798368" y="3996072"/>
            <a:ext cx="1131580" cy="515039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bus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843BC5D-E61F-4E78-90C8-8519E389FFD9}"/>
              </a:ext>
            </a:extLst>
          </p:cNvPr>
          <p:cNvSpPr txBox="1">
            <a:spLocks/>
          </p:cNvSpPr>
          <p:nvPr/>
        </p:nvSpPr>
        <p:spPr>
          <a:xfrm>
            <a:off x="3806422" y="801484"/>
            <a:ext cx="1131580" cy="515039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bicycle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0BB5866-8A24-4BA0-9741-24E30E7397C6}"/>
              </a:ext>
            </a:extLst>
          </p:cNvPr>
          <p:cNvSpPr txBox="1">
            <a:spLocks/>
          </p:cNvSpPr>
          <p:nvPr/>
        </p:nvSpPr>
        <p:spPr>
          <a:xfrm>
            <a:off x="6859309" y="4612329"/>
            <a:ext cx="1131580" cy="515039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ferry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F376366-B721-4B68-97CA-44DFD375089A}"/>
              </a:ext>
            </a:extLst>
          </p:cNvPr>
          <p:cNvSpPr txBox="1">
            <a:spLocks/>
          </p:cNvSpPr>
          <p:nvPr/>
        </p:nvSpPr>
        <p:spPr>
          <a:xfrm>
            <a:off x="6989877" y="2713666"/>
            <a:ext cx="1131580" cy="515039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airplane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C59B85CB-1D92-4E25-8786-46B1E6AF0610}"/>
              </a:ext>
            </a:extLst>
          </p:cNvPr>
          <p:cNvSpPr txBox="1">
            <a:spLocks/>
          </p:cNvSpPr>
          <p:nvPr/>
        </p:nvSpPr>
        <p:spPr>
          <a:xfrm>
            <a:off x="6998273" y="2136289"/>
            <a:ext cx="1131580" cy="515039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train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F26F1708-8EBB-4E77-932A-A8D4B5FAE382}"/>
              </a:ext>
            </a:extLst>
          </p:cNvPr>
          <p:cNvSpPr txBox="1">
            <a:spLocks/>
          </p:cNvSpPr>
          <p:nvPr/>
        </p:nvSpPr>
        <p:spPr>
          <a:xfrm>
            <a:off x="613496" y="4605043"/>
            <a:ext cx="1466303" cy="515039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cruise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ship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1AC7F827-847D-433B-9E8D-70954E84617D}"/>
              </a:ext>
            </a:extLst>
          </p:cNvPr>
          <p:cNvSpPr txBox="1">
            <a:spLocks/>
          </p:cNvSpPr>
          <p:nvPr/>
        </p:nvSpPr>
        <p:spPr>
          <a:xfrm>
            <a:off x="613496" y="2713666"/>
            <a:ext cx="1131580" cy="515039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taxi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817E22E0-D7CC-4B16-823D-871A5B7DA2DB}"/>
              </a:ext>
            </a:extLst>
          </p:cNvPr>
          <p:cNvSpPr txBox="1">
            <a:spLocks/>
          </p:cNvSpPr>
          <p:nvPr/>
        </p:nvSpPr>
        <p:spPr>
          <a:xfrm>
            <a:off x="613496" y="841812"/>
            <a:ext cx="1131580" cy="515039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tram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0592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" y="23425"/>
            <a:ext cx="5091830" cy="681115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993" y="1273071"/>
            <a:ext cx="7519879" cy="25938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530163"/>
            <a:ext cx="6831313" cy="6811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Answer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questions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Odgovori na postavljena pitanja.</a:t>
            </a:r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r>
              <a:rPr lang="hr-HR" sz="2100" i="1" dirty="0"/>
              <a:t>Koje od navedenih sredstava prijevoza je najjeftinije?</a:t>
            </a:r>
          </a:p>
          <a:p>
            <a:r>
              <a:rPr lang="hr-HR" sz="2100" i="1" dirty="0"/>
              <a:t>Koje je najskuplje?</a:t>
            </a:r>
          </a:p>
          <a:p>
            <a:r>
              <a:rPr lang="hr-HR" sz="2100" i="1" dirty="0"/>
              <a:t>Čime možeš putovati najdalje?</a:t>
            </a:r>
          </a:p>
          <a:p>
            <a:r>
              <a:rPr lang="hr-HR" sz="2100" i="1" dirty="0"/>
              <a:t>Koje je najugodnije za putovanje?</a:t>
            </a:r>
          </a:p>
          <a:p>
            <a:r>
              <a:rPr lang="hr-HR" sz="2100" i="1" dirty="0"/>
              <a:t>Koje je najbolje za okoliš?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86116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" y="0"/>
            <a:ext cx="5111376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88!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1009693"/>
            <a:ext cx="8442011" cy="50833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8804069" y="1674254"/>
            <a:ext cx="3193803" cy="5219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How would you travel and why? Use Google Maps and try to find out.</a:t>
            </a:r>
            <a:r>
              <a:rPr lang="hr-HR" sz="2100" b="1" dirty="0"/>
              <a:t> </a:t>
            </a:r>
            <a:r>
              <a:rPr lang="hr-HR" sz="2100" i="1" dirty="0"/>
              <a:t>Kako bi ti putovao na ovim relacijama i zašto?</a:t>
            </a:r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r>
              <a:rPr lang="hr-HR" sz="2100" i="1" dirty="0"/>
              <a:t>Ukratko napiši na koje mjesto bi želio putovati, kojim prijevoznim sredstvom i što bi ponio sa sobom na putovanje.</a:t>
            </a:r>
          </a:p>
        </p:txBody>
      </p:sp>
    </p:spTree>
    <p:extLst>
      <p:ext uri="{BB962C8B-B14F-4D97-AF65-F5344CB8AC3E}">
        <p14:creationId xmlns:p14="http://schemas.microsoft.com/office/powerpoint/2010/main" val="207008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914400"/>
            <a:ext cx="12224743" cy="5943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Do you often travel to far away places? </a:t>
            </a:r>
            <a:br>
              <a:rPr lang="hr-HR" sz="2000" b="1" dirty="0"/>
            </a:br>
            <a:r>
              <a:rPr lang="hr-HR" sz="2000" i="1" dirty="0"/>
              <a:t>Putuješ li često na daleka mjesta?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is the furthest place you have been to?</a:t>
            </a:r>
            <a:br>
              <a:rPr lang="hr-HR" sz="2000" b="1" dirty="0"/>
            </a:br>
            <a:r>
              <a:rPr lang="hr-HR" sz="2000" i="1" dirty="0"/>
              <a:t>Koje je najudaljenije mjesto na koje si putovao?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is</a:t>
            </a:r>
            <a:r>
              <a:rPr lang="hr-HR" sz="2000" b="1" dirty="0"/>
              <a:t> </a:t>
            </a:r>
            <a:r>
              <a:rPr lang="en-US" sz="2000" b="1" dirty="0"/>
              <a:t>the cheapest means of transport?</a:t>
            </a:r>
            <a:br>
              <a:rPr lang="hr-HR" sz="2000" b="1" dirty="0"/>
            </a:br>
            <a:r>
              <a:rPr lang="hr-HR" sz="2000" i="1" dirty="0"/>
              <a:t>Koje je najjeftinije prijevozno sredstvo? 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is the</a:t>
            </a:r>
            <a:r>
              <a:rPr lang="hr-HR" sz="2000" b="1" dirty="0"/>
              <a:t> </a:t>
            </a:r>
            <a:r>
              <a:rPr lang="en-US" sz="2000" b="1" dirty="0"/>
              <a:t>fastest? </a:t>
            </a:r>
            <a:br>
              <a:rPr lang="hr-HR" sz="2000" b="1" dirty="0"/>
            </a:br>
            <a:r>
              <a:rPr lang="hr-HR" sz="2000" i="1" dirty="0"/>
              <a:t>Koje je najbrže prijevozno sredstvo?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is the most comfortable? </a:t>
            </a:r>
            <a:br>
              <a:rPr lang="hr-HR" sz="2000" b="1" dirty="0"/>
            </a:br>
            <a:r>
              <a:rPr lang="hr-HR" sz="2000" i="1" dirty="0"/>
              <a:t>Koje je najudobnije prijevozno sredstvo?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Do you</a:t>
            </a:r>
            <a:r>
              <a:rPr lang="hr-HR" sz="2000" b="1" dirty="0"/>
              <a:t> </a:t>
            </a:r>
            <a:r>
              <a:rPr lang="en-US" sz="2000" b="1" dirty="0"/>
              <a:t>usually take a lot of luggage with you? </a:t>
            </a:r>
            <a:br>
              <a:rPr lang="hr-HR" sz="2000" b="1" dirty="0"/>
            </a:br>
            <a:r>
              <a:rPr lang="hr-HR" sz="2000" i="1" dirty="0"/>
              <a:t>Putuješ li inače sa puno prtljage?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do</a:t>
            </a:r>
            <a:r>
              <a:rPr lang="hr-HR" sz="2000" b="1" dirty="0"/>
              <a:t> </a:t>
            </a:r>
            <a:r>
              <a:rPr lang="en-US" sz="2000" b="1" dirty="0"/>
              <a:t>you need when you want to go abroad?</a:t>
            </a:r>
            <a:br>
              <a:rPr lang="hr-HR" sz="2000" b="1" dirty="0"/>
            </a:br>
            <a:r>
              <a:rPr lang="hr-HR" sz="2000" i="1" dirty="0"/>
              <a:t>Što ti treba kada ideš u inozemstvo?</a:t>
            </a:r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52880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427055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796089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881195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23742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2277142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792672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3456066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339666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164360" y="4172615"/>
            <a:ext cx="19656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2400" dirty="0">
                <a:latin typeface="Ink Free" panose="03080402000500000000" pitchFamily="66" charset="0"/>
              </a:rPr>
              <a:t>MEANS OF </a:t>
            </a:r>
            <a:br>
              <a:rPr lang="hr-HR" sz="2400" dirty="0">
                <a:latin typeface="Ink Free" panose="03080402000500000000" pitchFamily="66" charset="0"/>
              </a:rPr>
            </a:br>
            <a:r>
              <a:rPr lang="hr-HR" sz="2400" dirty="0">
                <a:latin typeface="Ink Free" panose="03080402000500000000" pitchFamily="66" charset="0"/>
              </a:rPr>
              <a:t>TRANSPORT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941040" y="3009414"/>
            <a:ext cx="10807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tram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447415" y="2533288"/>
            <a:ext cx="1781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2800" dirty="0" err="1">
                <a:latin typeface="Ink Free" panose="03080402000500000000" pitchFamily="66" charset="0"/>
              </a:rPr>
              <a:t>cruise</a:t>
            </a:r>
            <a:r>
              <a:rPr lang="hr-HR" sz="2800" dirty="0">
                <a:latin typeface="Ink Free" panose="03080402000500000000" pitchFamily="66" charset="0"/>
              </a:rPr>
              <a:t> </a:t>
            </a:r>
            <a:r>
              <a:rPr lang="hr-HR" sz="2800" dirty="0" err="1">
                <a:latin typeface="Ink Free" panose="03080402000500000000" pitchFamily="66" charset="0"/>
              </a:rPr>
              <a:t>ship</a:t>
            </a:r>
            <a:endParaRPr lang="hr-HR" sz="28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449390" y="2465625"/>
            <a:ext cx="1382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dirty="0" err="1">
                <a:latin typeface="Ink Free" panose="03080402000500000000" pitchFamily="66" charset="0"/>
              </a:rPr>
              <a:t>airplane</a:t>
            </a:r>
            <a:endParaRPr lang="hr-HR" sz="28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688770"/>
            <a:ext cx="9180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se prisjeti sredstava prijevoza!</a:t>
            </a:r>
            <a:br>
              <a:rPr lang="hr-HR" sz="2000" dirty="0"/>
            </a:br>
            <a:r>
              <a:rPr lang="hr-HR" sz="2000" i="1" dirty="0"/>
              <a:t>Umjesto u bilježnicu ove riječi možeš oblikovati i u sliku koristeći alat na sljedećoj poveznici: </a:t>
            </a:r>
            <a:r>
              <a:rPr lang="hr-HR" sz="2000" i="1" dirty="0">
                <a:hlinkClick r:id="rId8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212A393-BB09-405F-97B6-C942FE22B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64382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52BA9972-A249-4149-A4F7-27396A865E7F}"/>
              </a:ext>
            </a:extLst>
          </p:cNvPr>
          <p:cNvSpPr txBox="1">
            <a:spLocks/>
          </p:cNvSpPr>
          <p:nvPr/>
        </p:nvSpPr>
        <p:spPr>
          <a:xfrm>
            <a:off x="364166" y="2781838"/>
            <a:ext cx="11669730" cy="7231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https://www.e-sfera.hr/dodatni-digitalni-sadrzaji/0009c897-8408-4477-abdd-13a92d36ded5/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A different way to travel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8961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89" y="972"/>
            <a:ext cx="5115259" cy="683462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111!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293" y="2537379"/>
            <a:ext cx="8945579" cy="41384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34851"/>
            <a:ext cx="6831313" cy="6585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Play</a:t>
            </a:r>
            <a:r>
              <a:rPr lang="hr-HR" sz="2100" b="1" dirty="0"/>
              <a:t> a game. </a:t>
            </a:r>
            <a:br>
              <a:rPr lang="hr-HR" sz="2100" b="1" dirty="0"/>
            </a:br>
            <a:r>
              <a:rPr lang="hr-HR" sz="2100" i="1" dirty="0"/>
              <a:t>Nazovi nekog od svojih prijatelja iz razreda i odigrajte igru iz 6. zadatka. Zamisli da si putovao na neko mjesto određenim prijevoznim sredstvom i zaboravio si nešto ponijeti. Putem telefonskog razgovora reci nekom od svojih prijatelja više o tom zamišljenom putovanju, a osoba s druge strane linije pogađa zaboravljenu stvar.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39766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359" y="753828"/>
            <a:ext cx="4008051" cy="535034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sedmu temu, danas krećemo na UNIT 8, tj. osmu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2</a:t>
            </a:r>
            <a:r>
              <a:rPr lang="hr-HR" sz="2000" i="1" dirty="0"/>
              <a:t> na 108. i 109.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Time to </a:t>
            </a:r>
            <a:r>
              <a:rPr lang="hr-HR" sz="2000" b="1" dirty="0" err="1"/>
              <a:t>travel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174" y="754993"/>
            <a:ext cx="4018774" cy="537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996224"/>
            <a:ext cx="6620822" cy="3623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ponovit ćemo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</a:t>
            </a:r>
            <a:r>
              <a:rPr lang="hr-HR" sz="2000" i="1" dirty="0"/>
              <a:t>, a prisjetit ćemo se i Past </a:t>
            </a:r>
            <a:r>
              <a:rPr lang="hr-HR" sz="2000" i="1" dirty="0" err="1"/>
              <a:t>Simplea</a:t>
            </a:r>
            <a:r>
              <a:rPr lang="hr-HR" sz="2000" i="1" dirty="0"/>
              <a:t>!</a:t>
            </a:r>
          </a:p>
          <a:p>
            <a:pPr marL="0" lvl="0" indent="0" algn="ctr">
              <a:buNone/>
            </a:pPr>
            <a:r>
              <a:rPr lang="hr-HR" sz="2000" i="1" dirty="0"/>
              <a:t>Naučit ćeš kako napraviti </a:t>
            </a:r>
            <a:r>
              <a:rPr lang="hr-HR" sz="2000" i="1" dirty="0" err="1"/>
              <a:t>infografiku</a:t>
            </a:r>
            <a:r>
              <a:rPr lang="hr-HR" sz="2000" i="1" dirty="0"/>
              <a:t>, planirat ćeš putovanje i kupovati kartu za putovanje.</a:t>
            </a:r>
          </a:p>
          <a:p>
            <a:pPr marL="0" lvl="0" indent="0" algn="ctr">
              <a:buNone/>
            </a:pPr>
            <a:r>
              <a:rPr lang="hr-HR" sz="2000" i="1" dirty="0"/>
              <a:t>Osim toga, promišljat ćeš o postizanju ciljeva i prevladavanju problema, razmišljati o grafičkom dizajnu i problemima okoliša.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995" y="745535"/>
            <a:ext cx="4014185" cy="5366927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805" y="12879"/>
            <a:ext cx="5104845" cy="682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110.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2240924"/>
            <a:ext cx="5123397" cy="461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Where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</a:t>
            </a:r>
            <a:r>
              <a:rPr lang="hr-HR" sz="2000" b="1" dirty="0" err="1"/>
              <a:t>travel</a:t>
            </a:r>
            <a:r>
              <a:rPr lang="en-US" sz="2000" b="1" dirty="0"/>
              <a:t>? </a:t>
            </a:r>
            <a:br>
              <a:rPr lang="hr-HR" sz="2000" b="1" dirty="0"/>
            </a:br>
            <a:r>
              <a:rPr lang="hr-HR" sz="2000" i="1" dirty="0"/>
              <a:t>Gdje bi želio otputovati?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bring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bi ponio sa sobom?</a:t>
            </a:r>
            <a:br>
              <a:rPr lang="hr-HR" sz="2000" i="1" dirty="0"/>
            </a:br>
            <a:r>
              <a:rPr lang="hr-HR" sz="2000" i="1" dirty="0"/>
              <a:t>Napravi </a:t>
            </a:r>
            <a:r>
              <a:rPr lang="pl-PL" sz="2000" i="1" dirty="0"/>
              <a:t>popis od barem šest stvari koje bi ponio na putovanje.</a:t>
            </a: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33" y="4017"/>
            <a:ext cx="5124398" cy="685398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1" y="450630"/>
            <a:ext cx="10046362" cy="57506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10274210" y="244699"/>
            <a:ext cx="1917790" cy="80571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pictures and the words. Find as many objects</a:t>
            </a:r>
            <a:r>
              <a:rPr lang="hr-HR" sz="2000" b="1" dirty="0"/>
              <a:t> </a:t>
            </a:r>
            <a:r>
              <a:rPr lang="en-US" sz="2000" b="1" dirty="0"/>
              <a:t>as you can. The words below can help you.</a:t>
            </a:r>
            <a:r>
              <a:rPr lang="hr-HR" sz="2000" b="1" dirty="0"/>
              <a:t> </a:t>
            </a:r>
            <a:r>
              <a:rPr lang="hr-HR" sz="2000" i="1" dirty="0"/>
              <a:t>Pogledaj fotografiju i riječi. Pokušaj na fotografijama pronaći sve navedene stvari.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1FDABC2-BB52-41E0-A103-2778AAF9A52F}"/>
              </a:ext>
            </a:extLst>
          </p:cNvPr>
          <p:cNvSpPr txBox="1">
            <a:spLocks/>
          </p:cNvSpPr>
          <p:nvPr/>
        </p:nvSpPr>
        <p:spPr>
          <a:xfrm>
            <a:off x="467876" y="120454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krema za sunčanje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CFF487E-E4C1-4D56-8F4E-E50714C13465}"/>
              </a:ext>
            </a:extLst>
          </p:cNvPr>
          <p:cNvSpPr txBox="1">
            <a:spLocks/>
          </p:cNvSpPr>
          <p:nvPr/>
        </p:nvSpPr>
        <p:spPr>
          <a:xfrm>
            <a:off x="2487712" y="120454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japanke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0F96E58-06C5-4AF9-A4A7-A85E6F8B19FF}"/>
              </a:ext>
            </a:extLst>
          </p:cNvPr>
          <p:cNvSpPr txBox="1">
            <a:spLocks/>
          </p:cNvSpPr>
          <p:nvPr/>
        </p:nvSpPr>
        <p:spPr>
          <a:xfrm>
            <a:off x="3395147" y="123017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sunčane naočale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8579D09-01E9-47BD-86E8-8C66CDE143D0}"/>
              </a:ext>
            </a:extLst>
          </p:cNvPr>
          <p:cNvSpPr txBox="1">
            <a:spLocks/>
          </p:cNvSpPr>
          <p:nvPr/>
        </p:nvSpPr>
        <p:spPr>
          <a:xfrm>
            <a:off x="5090654" y="121765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slušalice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91510CB-2497-499C-8EAF-520C2F8619C0}"/>
              </a:ext>
            </a:extLst>
          </p:cNvPr>
          <p:cNvSpPr txBox="1">
            <a:spLocks/>
          </p:cNvSpPr>
          <p:nvPr/>
        </p:nvSpPr>
        <p:spPr>
          <a:xfrm>
            <a:off x="1173087" y="163814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šator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46BD5B3-C203-4960-8CBE-4A94B4620941}"/>
              </a:ext>
            </a:extLst>
          </p:cNvPr>
          <p:cNvSpPr txBox="1">
            <a:spLocks/>
          </p:cNvSpPr>
          <p:nvPr/>
        </p:nvSpPr>
        <p:spPr>
          <a:xfrm>
            <a:off x="2571996" y="163814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šešir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417FEF0-3C2A-4F9D-BA49-82E67CDCED29}"/>
              </a:ext>
            </a:extLst>
          </p:cNvPr>
          <p:cNvSpPr txBox="1">
            <a:spLocks/>
          </p:cNvSpPr>
          <p:nvPr/>
        </p:nvSpPr>
        <p:spPr>
          <a:xfrm>
            <a:off x="3672447" y="163814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putovnica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EB15893D-568C-4C4C-AA20-C1C1B864F55C}"/>
              </a:ext>
            </a:extLst>
          </p:cNvPr>
          <p:cNvSpPr txBox="1">
            <a:spLocks/>
          </p:cNvSpPr>
          <p:nvPr/>
        </p:nvSpPr>
        <p:spPr>
          <a:xfrm>
            <a:off x="5225271" y="165066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ruksak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5D8C2975-E8E8-420E-AD39-F2BEA200215C}"/>
              </a:ext>
            </a:extLst>
          </p:cNvPr>
          <p:cNvSpPr txBox="1">
            <a:spLocks/>
          </p:cNvSpPr>
          <p:nvPr/>
        </p:nvSpPr>
        <p:spPr>
          <a:xfrm>
            <a:off x="1004560" y="204612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kamera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683522CA-F40D-4FFA-8DAC-C262744DDC30}"/>
              </a:ext>
            </a:extLst>
          </p:cNvPr>
          <p:cNvSpPr txBox="1">
            <a:spLocks/>
          </p:cNvSpPr>
          <p:nvPr/>
        </p:nvSpPr>
        <p:spPr>
          <a:xfrm>
            <a:off x="2229583" y="205863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prva pomoć 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845FB850-7489-488D-9546-8A3938A1BEC9}"/>
              </a:ext>
            </a:extLst>
          </p:cNvPr>
          <p:cNvSpPr txBox="1">
            <a:spLocks/>
          </p:cNvSpPr>
          <p:nvPr/>
        </p:nvSpPr>
        <p:spPr>
          <a:xfrm>
            <a:off x="3723297" y="207115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kofer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13627243-00FB-4D0E-89EA-6BAF5759D713}"/>
              </a:ext>
            </a:extLst>
          </p:cNvPr>
          <p:cNvSpPr txBox="1">
            <a:spLocks/>
          </p:cNvSpPr>
          <p:nvPr/>
        </p:nvSpPr>
        <p:spPr>
          <a:xfrm>
            <a:off x="5244493" y="207115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kabanica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CD7B0916-DDD4-4773-A283-215769A031A5}"/>
              </a:ext>
            </a:extLst>
          </p:cNvPr>
          <p:cNvSpPr txBox="1">
            <a:spLocks/>
          </p:cNvSpPr>
          <p:nvPr/>
        </p:nvSpPr>
        <p:spPr>
          <a:xfrm>
            <a:off x="10296021" y="4121239"/>
            <a:ext cx="1895979" cy="41806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Who </a:t>
            </a:r>
            <a:r>
              <a:rPr lang="hr-HR" sz="2000" b="1" dirty="0" err="1"/>
              <a:t>packed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things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r>
              <a:rPr lang="hr-HR" sz="2000" i="1" dirty="0"/>
              <a:t>Tko je spakirao ove stvari?</a:t>
            </a:r>
            <a:endParaRPr lang="en-US" sz="2000" b="1" dirty="0"/>
          </a:p>
          <a:p>
            <a:pPr marL="0" indent="0">
              <a:buNone/>
            </a:pPr>
            <a:r>
              <a:rPr lang="hr-HR" sz="2000" b="1" dirty="0" err="1"/>
              <a:t>Where</a:t>
            </a:r>
            <a:r>
              <a:rPr lang="hr-HR" sz="2000" b="1" dirty="0"/>
              <a:t> are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going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r>
              <a:rPr lang="hr-HR" sz="2000" i="1" dirty="0"/>
              <a:t>Gdje putuju?</a:t>
            </a:r>
            <a:endParaRPr lang="en-US" sz="2000" b="1" dirty="0"/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21172709-8F8E-4D25-8B92-9016203272FA}"/>
              </a:ext>
            </a:extLst>
          </p:cNvPr>
          <p:cNvSpPr txBox="1">
            <a:spLocks/>
          </p:cNvSpPr>
          <p:nvPr/>
        </p:nvSpPr>
        <p:spPr>
          <a:xfrm>
            <a:off x="5133275" y="6304209"/>
            <a:ext cx="7047290" cy="2169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sljedećoj poveznici:</a:t>
            </a:r>
            <a:br>
              <a:rPr lang="hr-HR" sz="2000" dirty="0"/>
            </a:br>
            <a:r>
              <a:rPr lang="hr-HR" sz="2000" dirty="0">
                <a:hlinkClick r:id="rId4"/>
              </a:rPr>
              <a:t>https://wordwall.net/play/973/649/747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11" grpId="0" build="p"/>
      <p:bldP spid="12" grpId="0" build="p"/>
      <p:bldP spid="13" grpId="0" build="p"/>
      <p:bldP spid="14" grpId="0" build="p"/>
      <p:bldP spid="16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96242" cy="681115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96" y="3110986"/>
            <a:ext cx="11712176" cy="20584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605307"/>
            <a:ext cx="6831313" cy="6246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Listen to a conversation. What does Tia pack? What does she need to buy?</a:t>
            </a:r>
            <a:br>
              <a:rPr lang="hr-HR" sz="2100" b="1" dirty="0"/>
            </a:br>
            <a:r>
              <a:rPr lang="hr-HR" sz="2100" i="1" dirty="0"/>
              <a:t>Poslušaj zvučni zapis. Što je </a:t>
            </a:r>
            <a:r>
              <a:rPr lang="hr-HR" sz="2100" i="1" dirty="0" err="1"/>
              <a:t>Tia</a:t>
            </a:r>
            <a:r>
              <a:rPr lang="hr-HR" sz="2100" i="1" dirty="0"/>
              <a:t> spakirala? Što još treba kupiti? </a:t>
            </a:r>
            <a:br>
              <a:rPr lang="hr-HR" sz="2100" i="1" dirty="0"/>
            </a:br>
            <a:r>
              <a:rPr lang="hr-HR" sz="2100" i="1" dirty="0">
                <a:hlinkClick r:id="rId6"/>
              </a:rPr>
              <a:t>https://www.e-sfera.hr/dodatni-digitalni-sadrzaji/0009c897-8408-4477-abdd-13a92d36ded5/assets/audio/37__unit_08_lesson_1_-_packing_1.mp3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4" name="06_33_Pack_your_bags">
            <a:hlinkClick r:id="" action="ppaction://media"/>
            <a:extLst>
              <a:ext uri="{FF2B5EF4-FFF2-40B4-BE49-F238E27FC236}">
                <a16:creationId xmlns:a16="http://schemas.microsoft.com/office/drawing/2014/main" id="{C0C4B106-4499-4DDD-831E-140EC71BAF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33725" y="1078990"/>
            <a:ext cx="609600" cy="609600"/>
          </a:xfrm>
          <a:prstGeom prst="rect">
            <a:avLst/>
          </a:prstGeom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3F9A2BD-6ABD-4526-B2E4-D758CAF1AC10}"/>
              </a:ext>
            </a:extLst>
          </p:cNvPr>
          <p:cNvSpPr txBox="1">
            <a:spLocks/>
          </p:cNvSpPr>
          <p:nvPr/>
        </p:nvSpPr>
        <p:spPr>
          <a:xfrm>
            <a:off x="2182732" y="3882678"/>
            <a:ext cx="80817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a towel, flip flops, a cap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24D5289-3678-4F55-8CDD-17D32CE806F5}"/>
              </a:ext>
            </a:extLst>
          </p:cNvPr>
          <p:cNvSpPr txBox="1">
            <a:spLocks/>
          </p:cNvSpPr>
          <p:nvPr/>
        </p:nvSpPr>
        <p:spPr>
          <a:xfrm>
            <a:off x="2182732" y="4446028"/>
            <a:ext cx="80817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sunscreen, a first aid kit, a raincoat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F99C9C6-9BA9-4C34-9F17-8117969779A6}"/>
              </a:ext>
            </a:extLst>
          </p:cNvPr>
          <p:cNvSpPr txBox="1">
            <a:spLocks/>
          </p:cNvSpPr>
          <p:nvPr/>
        </p:nvSpPr>
        <p:spPr>
          <a:xfrm>
            <a:off x="5096242" y="6240735"/>
            <a:ext cx="7047290" cy="2169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sljedećoj poveznici:</a:t>
            </a:r>
            <a:br>
              <a:rPr lang="hr-HR" sz="2000" dirty="0"/>
            </a:br>
            <a:r>
              <a:rPr lang="hr-HR" sz="2000" dirty="0">
                <a:hlinkClick r:id="rId8"/>
              </a:rPr>
              <a:t>https://wordwall.net/play/973/634/315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16348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72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build="p"/>
      <p:bldP spid="11" grpId="0" build="p"/>
      <p:bldP spid="16" grpId="0" build="p"/>
      <p:bldP spid="1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" y="4991"/>
            <a:ext cx="5128291" cy="685203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1700011"/>
            <a:ext cx="7057725" cy="6601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Why is</a:t>
            </a:r>
            <a:r>
              <a:rPr lang="hr-HR" sz="2000" b="1" dirty="0"/>
              <a:t> </a:t>
            </a:r>
            <a:r>
              <a:rPr lang="en-US" sz="2000" b="1" dirty="0"/>
              <a:t>Tia packing her things? </a:t>
            </a:r>
            <a:br>
              <a:rPr lang="hr-HR" sz="2000" b="1" dirty="0"/>
            </a:br>
            <a:r>
              <a:rPr lang="hr-HR" sz="2000" i="1" dirty="0"/>
              <a:t>Zašto </a:t>
            </a:r>
            <a:r>
              <a:rPr lang="hr-HR" sz="2000" i="1" dirty="0" err="1"/>
              <a:t>Tia</a:t>
            </a:r>
            <a:r>
              <a:rPr lang="hr-HR" sz="2000" i="1" dirty="0"/>
              <a:t> pakira svoje stvari?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are they going?</a:t>
            </a:r>
            <a:br>
              <a:rPr lang="hr-HR" sz="2000" b="1" dirty="0"/>
            </a:br>
            <a:r>
              <a:rPr lang="hr-HR" sz="2000" i="1" dirty="0"/>
              <a:t>Gdje putuje?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Why does she need flip flops? </a:t>
            </a:r>
            <a:br>
              <a:rPr lang="hr-HR" sz="2000" b="1" dirty="0"/>
            </a:br>
            <a:r>
              <a:rPr lang="hr-HR" sz="2000" i="1" dirty="0"/>
              <a:t>Zašto treba japanke?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the</a:t>
            </a:r>
            <a:r>
              <a:rPr lang="hr-HR" sz="2000" b="1" dirty="0"/>
              <a:t> </a:t>
            </a:r>
            <a:r>
              <a:rPr lang="en-US" sz="2000" b="1" dirty="0"/>
              <a:t>sunscreen for? </a:t>
            </a:r>
            <a:br>
              <a:rPr lang="hr-HR" sz="2000" b="1" dirty="0"/>
            </a:br>
            <a:r>
              <a:rPr lang="hr-HR" sz="2000" i="1" dirty="0"/>
              <a:t>Čemu će joj služiti krema za sunčanje? </a:t>
            </a:r>
            <a:r>
              <a:rPr lang="hr-HR" sz="2000" b="1" dirty="0"/>
              <a:t> </a:t>
            </a:r>
          </a:p>
          <a:p>
            <a:pPr marL="0" indent="0">
              <a:buNone/>
            </a:pPr>
            <a:r>
              <a:rPr lang="en-US" sz="2000" b="1" dirty="0"/>
              <a:t>Is Tia ready for all possible</a:t>
            </a:r>
            <a:r>
              <a:rPr lang="hr-HR" sz="2000" b="1" dirty="0"/>
              <a:t> </a:t>
            </a:r>
            <a:r>
              <a:rPr lang="en-US" sz="2000" b="1" dirty="0"/>
              <a:t>weather conditions?</a:t>
            </a:r>
            <a:br>
              <a:rPr lang="hr-HR" sz="2000" b="1" dirty="0"/>
            </a:br>
            <a:r>
              <a:rPr lang="hr-HR" sz="2000" i="1" dirty="0"/>
              <a:t>Je li </a:t>
            </a:r>
            <a:r>
              <a:rPr lang="hr-HR" sz="2000" i="1" dirty="0" err="1"/>
              <a:t>Tia</a:t>
            </a:r>
            <a:r>
              <a:rPr lang="hr-HR" sz="2000" i="1" dirty="0"/>
              <a:t> spremna za sve vremenske uvjete? 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" y="0"/>
            <a:ext cx="5111376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88!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1053490"/>
            <a:ext cx="11644042" cy="50833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296214"/>
            <a:ext cx="6831313" cy="65979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What</a:t>
            </a:r>
            <a:r>
              <a:rPr lang="hr-HR" sz="2100" b="1" dirty="0"/>
              <a:t> </a:t>
            </a:r>
            <a:r>
              <a:rPr lang="hr-HR" sz="2100" b="1" dirty="0" err="1"/>
              <a:t>would</a:t>
            </a:r>
            <a:r>
              <a:rPr lang="hr-HR" sz="2100" b="1" dirty="0"/>
              <a:t> </a:t>
            </a:r>
            <a:r>
              <a:rPr lang="hr-HR" sz="2100" b="1" dirty="0" err="1"/>
              <a:t>you</a:t>
            </a:r>
            <a:r>
              <a:rPr lang="hr-HR" sz="2100" b="1" dirty="0"/>
              <a:t> </a:t>
            </a:r>
            <a:r>
              <a:rPr lang="hr-HR" sz="2100" b="1" dirty="0" err="1"/>
              <a:t>pack</a:t>
            </a:r>
            <a:r>
              <a:rPr lang="hr-HR" sz="2100" b="1" dirty="0"/>
              <a:t>? </a:t>
            </a:r>
            <a:r>
              <a:rPr lang="hr-HR" sz="2100" b="1" dirty="0" err="1"/>
              <a:t>Sort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objects</a:t>
            </a:r>
            <a:r>
              <a:rPr lang="hr-HR" sz="2100" b="1" dirty="0"/>
              <a:t>. </a:t>
            </a:r>
            <a:r>
              <a:rPr lang="hr-HR" sz="2100" i="1" dirty="0"/>
              <a:t>Što bi ti spakirao za svaku od navedenih vrsta putovanja?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" y="23425"/>
            <a:ext cx="5097729" cy="681115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36" y="3181080"/>
            <a:ext cx="11878494" cy="33301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20963"/>
            <a:ext cx="6831313" cy="6505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Where can you stay if you</a:t>
            </a:r>
            <a:r>
              <a:rPr lang="hr-HR" sz="2100" b="1" dirty="0"/>
              <a:t> </a:t>
            </a:r>
            <a:r>
              <a:rPr lang="en-US" sz="2100" b="1" dirty="0"/>
              <a:t>spend a weekend in a big city?</a:t>
            </a:r>
            <a:r>
              <a:rPr lang="hr-HR" sz="2100" b="1" dirty="0"/>
              <a:t> </a:t>
            </a:r>
            <a:r>
              <a:rPr lang="hr-HR" sz="2100" i="1" dirty="0"/>
              <a:t>Gdje možeš boraviti ako otputuješ u veliki grad?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Where can you</a:t>
            </a:r>
            <a:r>
              <a:rPr lang="hr-HR" sz="2100" b="1" dirty="0"/>
              <a:t> </a:t>
            </a:r>
            <a:r>
              <a:rPr lang="en-US" sz="2100" b="1" dirty="0"/>
              <a:t>stay if you go abroad? </a:t>
            </a:r>
            <a:r>
              <a:rPr lang="hr-HR" sz="2100" i="1" dirty="0"/>
              <a:t>Gdje možeš boraviti ako si u inozemstvu? 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Where can you stay if</a:t>
            </a:r>
            <a:r>
              <a:rPr lang="hr-HR" sz="2100" b="1" dirty="0"/>
              <a:t> </a:t>
            </a:r>
            <a:r>
              <a:rPr lang="en-US" sz="2100" b="1" dirty="0"/>
              <a:t>you spend a weekend in wilderness?</a:t>
            </a:r>
            <a:br>
              <a:rPr lang="hr-HR" sz="2100" b="1" dirty="0"/>
            </a:br>
            <a:r>
              <a:rPr lang="hr-HR" sz="2100" i="1" dirty="0"/>
              <a:t>Gdje ćeš boraviti ako si u divljini?</a:t>
            </a:r>
          </a:p>
          <a:p>
            <a:pPr marL="0" indent="0">
              <a:buNone/>
            </a:pPr>
            <a:r>
              <a:rPr lang="en-US" sz="2100" b="1" dirty="0"/>
              <a:t>Match the words to their definitions.</a:t>
            </a:r>
            <a:r>
              <a:rPr lang="hr-HR" sz="2100" b="1" dirty="0"/>
              <a:t> </a:t>
            </a:r>
            <a:r>
              <a:rPr lang="hr-HR" sz="2100" i="1" dirty="0"/>
              <a:t>Spoji riječi sa njihovim objašnjenjem.</a:t>
            </a: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671497B-CFD7-4B63-9A5A-58799A429C4C}"/>
              </a:ext>
            </a:extLst>
          </p:cNvPr>
          <p:cNvSpPr txBox="1">
            <a:spLocks/>
          </p:cNvSpPr>
          <p:nvPr/>
        </p:nvSpPr>
        <p:spPr>
          <a:xfrm>
            <a:off x="2775161" y="5996240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970D3F9-31A5-44FF-98FE-7A4829712DF5}"/>
              </a:ext>
            </a:extLst>
          </p:cNvPr>
          <p:cNvSpPr txBox="1">
            <a:spLocks/>
          </p:cNvSpPr>
          <p:nvPr/>
        </p:nvSpPr>
        <p:spPr>
          <a:xfrm>
            <a:off x="2775160" y="3780744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973E7CD-F420-48FE-952F-864EF4203682}"/>
              </a:ext>
            </a:extLst>
          </p:cNvPr>
          <p:cNvSpPr txBox="1">
            <a:spLocks/>
          </p:cNvSpPr>
          <p:nvPr/>
        </p:nvSpPr>
        <p:spPr>
          <a:xfrm>
            <a:off x="2775159" y="5551224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5890B368-4CD3-45C7-802A-C4F0480B4B37}"/>
              </a:ext>
            </a:extLst>
          </p:cNvPr>
          <p:cNvSpPr txBox="1">
            <a:spLocks/>
          </p:cNvSpPr>
          <p:nvPr/>
        </p:nvSpPr>
        <p:spPr>
          <a:xfrm>
            <a:off x="2775159" y="5131966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83603FD-68B5-4A7B-9979-7D7E846B5F23}"/>
              </a:ext>
            </a:extLst>
          </p:cNvPr>
          <p:cNvSpPr txBox="1">
            <a:spLocks/>
          </p:cNvSpPr>
          <p:nvPr/>
        </p:nvSpPr>
        <p:spPr>
          <a:xfrm>
            <a:off x="2775158" y="4225760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71452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build="p"/>
      <p:bldP spid="11" grpId="0" build="p"/>
      <p:bldP spid="16" grpId="0" build="p"/>
      <p:bldP spid="17" grpId="0" build="p"/>
      <p:bldP spid="1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" y="0"/>
            <a:ext cx="5115259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110!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69" y="1043189"/>
            <a:ext cx="10740103" cy="565552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09093"/>
            <a:ext cx="6831313" cy="6585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Match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expressions</a:t>
            </a:r>
            <a:r>
              <a:rPr lang="hr-HR" sz="2100" b="1" dirty="0"/>
              <a:t> </a:t>
            </a:r>
            <a:r>
              <a:rPr lang="hr-HR" sz="2100" b="1" dirty="0" err="1"/>
              <a:t>with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pictures</a:t>
            </a:r>
            <a:r>
              <a:rPr lang="hr-HR" sz="2100" b="1" dirty="0"/>
              <a:t>. </a:t>
            </a:r>
            <a:br>
              <a:rPr lang="hr-HR" sz="2100" b="1" dirty="0"/>
            </a:br>
            <a:r>
              <a:rPr lang="hr-HR" sz="2100" i="1" dirty="0"/>
              <a:t>Spoji fotografije sa izrazima.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14B870D-2307-4132-A614-A1A3D8CC4A46}"/>
              </a:ext>
            </a:extLst>
          </p:cNvPr>
          <p:cNvSpPr txBox="1">
            <a:spLocks/>
          </p:cNvSpPr>
          <p:nvPr/>
        </p:nvSpPr>
        <p:spPr>
          <a:xfrm>
            <a:off x="5350936" y="3780796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24BA5A8-246B-44B1-92B2-CDC922F8B986}"/>
              </a:ext>
            </a:extLst>
          </p:cNvPr>
          <p:cNvSpPr txBox="1">
            <a:spLocks/>
          </p:cNvSpPr>
          <p:nvPr/>
        </p:nvSpPr>
        <p:spPr>
          <a:xfrm>
            <a:off x="8776716" y="3768195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E4C8A5E-A748-4117-9465-509B46EDE3D8}"/>
              </a:ext>
            </a:extLst>
          </p:cNvPr>
          <p:cNvSpPr txBox="1">
            <a:spLocks/>
          </p:cNvSpPr>
          <p:nvPr/>
        </p:nvSpPr>
        <p:spPr>
          <a:xfrm>
            <a:off x="8776715" y="6175537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149FC1E-7744-4574-8619-08B3B811D55F}"/>
              </a:ext>
            </a:extLst>
          </p:cNvPr>
          <p:cNvSpPr txBox="1">
            <a:spLocks/>
          </p:cNvSpPr>
          <p:nvPr/>
        </p:nvSpPr>
        <p:spPr>
          <a:xfrm>
            <a:off x="2000116" y="3780796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6CFC1BF-B81C-4BCE-9258-6F381F5E4533}"/>
              </a:ext>
            </a:extLst>
          </p:cNvPr>
          <p:cNvSpPr txBox="1">
            <a:spLocks/>
          </p:cNvSpPr>
          <p:nvPr/>
        </p:nvSpPr>
        <p:spPr>
          <a:xfrm>
            <a:off x="2000115" y="6192982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6638F87-6EF5-4879-A335-E60676406738}"/>
              </a:ext>
            </a:extLst>
          </p:cNvPr>
          <p:cNvSpPr txBox="1">
            <a:spLocks/>
          </p:cNvSpPr>
          <p:nvPr/>
        </p:nvSpPr>
        <p:spPr>
          <a:xfrm>
            <a:off x="5350935" y="6190620"/>
            <a:ext cx="4574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53397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</TotalTime>
  <Words>594</Words>
  <Application>Microsoft Office PowerPoint</Application>
  <PresentationFormat>Široki zaslon</PresentationFormat>
  <Paragraphs>108</Paragraphs>
  <Slides>16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3" baseType="lpstr">
      <vt:lpstr>Arial</vt:lpstr>
      <vt:lpstr>Calibri</vt:lpstr>
      <vt:lpstr>Cambria</vt:lpstr>
      <vt:lpstr>Ink Free</vt:lpstr>
      <vt:lpstr>Calibri Light</vt:lpstr>
      <vt:lpstr>Avenir Next LT Pro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236</cp:revision>
  <dcterms:created xsi:type="dcterms:W3CDTF">2020-09-15T16:13:04Z</dcterms:created>
  <dcterms:modified xsi:type="dcterms:W3CDTF">2021-05-07T08:17:17Z</dcterms:modified>
</cp:coreProperties>
</file>